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2"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5" r:id="rId11"/>
    <p:sldId id="266" r:id="rId12"/>
  </p:sldIdLst>
  <p:sldSz cx="9144000" cy="5143500" type="screen16x9"/>
  <p:notesSz cx="6858000" cy="9144000"/>
  <p:embeddedFontLst>
    <p:embeddedFont>
      <p:font typeface="Montserrat" panose="00000500000000000000" pitchFamily="2" charset="0"/>
      <p:regular r:id="rId14"/>
      <p:bold r:id="rId15"/>
      <p:italic r:id="rId16"/>
      <p:boldItalic r:id="rId17"/>
    </p:embeddedFont>
    <p:embeddedFont>
      <p:font typeface="Montserrat ExtraBold" panose="00000900000000000000" pitchFamily="2" charset="0"/>
      <p:bold r:id="rId18"/>
      <p:boldItalic r:id="rId19"/>
    </p:embeddedFont>
    <p:embeddedFont>
      <p:font typeface="Montserrat Medium" panose="00000600000000000000" pitchFamily="2" charset="0"/>
      <p:regular r:id="rId20"/>
      <p:bold r:id="rId21"/>
      <p:italic r:id="rId22"/>
      <p:boldItalic r:id="rId23"/>
    </p:embeddedFont>
    <p:embeddedFont>
      <p:font typeface="Trebuchet MS" panose="020B0603020202020204" pitchFamily="34" charset="0"/>
      <p:regular r:id="rId24"/>
      <p:bold r:id="rId25"/>
      <p:italic r:id="rId26"/>
      <p:boldItalic r:id="rId2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7" d="100"/>
          <a:sy n="107" d="100"/>
        </p:scale>
        <p:origin x="754"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26" Type="http://schemas.openxmlformats.org/officeDocument/2006/relationships/font" Target="fonts/font13.fntdata"/><Relationship Id="rId3" Type="http://schemas.openxmlformats.org/officeDocument/2006/relationships/slide" Target="slides/slide2.xml"/><Relationship Id="rId21"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font" Target="fonts/font12.fntdata"/><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1.fntdata"/><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font" Target="fonts/font10.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6.fntdata"/><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font" Target="fonts/font9.fntdata"/><Relationship Id="rId27" Type="http://schemas.openxmlformats.org/officeDocument/2006/relationships/font" Target="fonts/font14.fntdata"/><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1: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6" name="Google Shape;156;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f420cdf258_4_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f420cdf258_4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p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4" name="Google Shape;234;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5" name="Google Shape;165;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p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3" name="Google Shape;173;p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f420cdf258_4_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gf420cdf258_4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f420cdf258_4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f420cdf258_4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5" name="Google Shape;195;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f420cdf258_5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3" name="Google Shape;203;gf420cdf258_5_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f420cdf258_5_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0" name="Google Shape;210;gf420cdf258_5_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f420cdf258_5_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8" name="Google Shape;218;gf420cdf258_5_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21.pn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2175900" y="1950100"/>
            <a:ext cx="4792200" cy="6447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lt1"/>
              </a:buClr>
              <a:buSzPts val="3600"/>
              <a:buNone/>
              <a:defRPr sz="3600" b="1">
                <a:solidFill>
                  <a:schemeClr val="lt1"/>
                </a:solidFill>
              </a:defRPr>
            </a:lvl1pPr>
            <a:lvl2pPr lvl="1" algn="ctr">
              <a:lnSpc>
                <a:spcPct val="100000"/>
              </a:lnSpc>
              <a:spcBef>
                <a:spcPts val="0"/>
              </a:spcBef>
              <a:spcAft>
                <a:spcPts val="0"/>
              </a:spcAft>
              <a:buClr>
                <a:schemeClr val="lt1"/>
              </a:buClr>
              <a:buSzPts val="3600"/>
              <a:buNone/>
              <a:defRPr sz="3600" b="1">
                <a:solidFill>
                  <a:schemeClr val="lt1"/>
                </a:solidFill>
              </a:defRPr>
            </a:lvl2pPr>
            <a:lvl3pPr lvl="2" algn="ctr">
              <a:lnSpc>
                <a:spcPct val="100000"/>
              </a:lnSpc>
              <a:spcBef>
                <a:spcPts val="0"/>
              </a:spcBef>
              <a:spcAft>
                <a:spcPts val="0"/>
              </a:spcAft>
              <a:buClr>
                <a:schemeClr val="lt1"/>
              </a:buClr>
              <a:buSzPts val="3600"/>
              <a:buNone/>
              <a:defRPr sz="3600" b="1">
                <a:solidFill>
                  <a:schemeClr val="lt1"/>
                </a:solidFill>
              </a:defRPr>
            </a:lvl3pPr>
            <a:lvl4pPr lvl="3" algn="ctr">
              <a:lnSpc>
                <a:spcPct val="100000"/>
              </a:lnSpc>
              <a:spcBef>
                <a:spcPts val="0"/>
              </a:spcBef>
              <a:spcAft>
                <a:spcPts val="0"/>
              </a:spcAft>
              <a:buClr>
                <a:schemeClr val="lt1"/>
              </a:buClr>
              <a:buSzPts val="3600"/>
              <a:buNone/>
              <a:defRPr sz="3600" b="1">
                <a:solidFill>
                  <a:schemeClr val="lt1"/>
                </a:solidFill>
              </a:defRPr>
            </a:lvl4pPr>
            <a:lvl5pPr lvl="4" algn="ctr">
              <a:lnSpc>
                <a:spcPct val="100000"/>
              </a:lnSpc>
              <a:spcBef>
                <a:spcPts val="0"/>
              </a:spcBef>
              <a:spcAft>
                <a:spcPts val="0"/>
              </a:spcAft>
              <a:buClr>
                <a:schemeClr val="lt1"/>
              </a:buClr>
              <a:buSzPts val="3600"/>
              <a:buNone/>
              <a:defRPr sz="3600" b="1">
                <a:solidFill>
                  <a:schemeClr val="lt1"/>
                </a:solidFill>
              </a:defRPr>
            </a:lvl5pPr>
            <a:lvl6pPr lvl="5" algn="ctr">
              <a:lnSpc>
                <a:spcPct val="100000"/>
              </a:lnSpc>
              <a:spcBef>
                <a:spcPts val="0"/>
              </a:spcBef>
              <a:spcAft>
                <a:spcPts val="0"/>
              </a:spcAft>
              <a:buClr>
                <a:schemeClr val="lt1"/>
              </a:buClr>
              <a:buSzPts val="3600"/>
              <a:buNone/>
              <a:defRPr sz="3600" b="1">
                <a:solidFill>
                  <a:schemeClr val="lt1"/>
                </a:solidFill>
              </a:defRPr>
            </a:lvl6pPr>
            <a:lvl7pPr lvl="6" algn="ctr">
              <a:lnSpc>
                <a:spcPct val="100000"/>
              </a:lnSpc>
              <a:spcBef>
                <a:spcPts val="0"/>
              </a:spcBef>
              <a:spcAft>
                <a:spcPts val="0"/>
              </a:spcAft>
              <a:buClr>
                <a:schemeClr val="lt1"/>
              </a:buClr>
              <a:buSzPts val="3600"/>
              <a:buNone/>
              <a:defRPr sz="3600" b="1">
                <a:solidFill>
                  <a:schemeClr val="lt1"/>
                </a:solidFill>
              </a:defRPr>
            </a:lvl7pPr>
            <a:lvl8pPr lvl="7" algn="ctr">
              <a:lnSpc>
                <a:spcPct val="100000"/>
              </a:lnSpc>
              <a:spcBef>
                <a:spcPts val="0"/>
              </a:spcBef>
              <a:spcAft>
                <a:spcPts val="0"/>
              </a:spcAft>
              <a:buClr>
                <a:schemeClr val="lt1"/>
              </a:buClr>
              <a:buSzPts val="3600"/>
              <a:buNone/>
              <a:defRPr sz="3600" b="1">
                <a:solidFill>
                  <a:schemeClr val="lt1"/>
                </a:solidFill>
              </a:defRPr>
            </a:lvl8pPr>
            <a:lvl9pPr lvl="8" algn="ctr">
              <a:lnSpc>
                <a:spcPct val="100000"/>
              </a:lnSpc>
              <a:spcBef>
                <a:spcPts val="0"/>
              </a:spcBef>
              <a:spcAft>
                <a:spcPts val="0"/>
              </a:spcAft>
              <a:buClr>
                <a:schemeClr val="lt1"/>
              </a:buClr>
              <a:buSzPts val="3600"/>
              <a:buNone/>
              <a:defRPr sz="3600" b="1">
                <a:solidFill>
                  <a:schemeClr val="lt1"/>
                </a:solidFill>
              </a:defRPr>
            </a:lvl9pPr>
          </a:lstStyle>
          <a:p>
            <a:endParaRPr/>
          </a:p>
        </p:txBody>
      </p:sp>
      <p:sp>
        <p:nvSpPr>
          <p:cNvPr id="10" name="Google Shape;10;p2"/>
          <p:cNvSpPr txBox="1">
            <a:spLocks noGrp="1"/>
          </p:cNvSpPr>
          <p:nvPr>
            <p:ph type="subTitle" idx="1"/>
          </p:nvPr>
        </p:nvSpPr>
        <p:spPr>
          <a:xfrm>
            <a:off x="2044200" y="3704650"/>
            <a:ext cx="5055600" cy="464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accent1"/>
              </a:buClr>
              <a:buSzPts val="1400"/>
              <a:buNone/>
              <a:defRPr sz="1400">
                <a:solidFill>
                  <a:schemeClr val="accent1"/>
                </a:solidFill>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Main point">
  <p:cSld name="MAIN_POINT">
    <p:bg>
      <p:bgPr>
        <a:blipFill>
          <a:blip r:embed="rId2">
            <a:alphaModFix/>
          </a:blip>
          <a:stretch>
            <a:fillRect/>
          </a:stretch>
        </a:blipFill>
        <a:effectLst/>
      </p:bgPr>
    </p:bg>
    <p:spTree>
      <p:nvGrpSpPr>
        <p:cNvPr id="1" name="Shape 51"/>
        <p:cNvGrpSpPr/>
        <p:nvPr/>
      </p:nvGrpSpPr>
      <p:grpSpPr>
        <a:xfrm>
          <a:off x="0" y="0"/>
          <a:ext cx="0" cy="0"/>
          <a:chOff x="0" y="0"/>
          <a:chExt cx="0" cy="0"/>
        </a:xfrm>
      </p:grpSpPr>
      <p:sp>
        <p:nvSpPr>
          <p:cNvPr id="52" name="Google Shape;52;p11"/>
          <p:cNvSpPr txBox="1">
            <a:spLocks noGrp="1"/>
          </p:cNvSpPr>
          <p:nvPr>
            <p:ph type="title"/>
          </p:nvPr>
        </p:nvSpPr>
        <p:spPr>
          <a:xfrm>
            <a:off x="929477" y="436183"/>
            <a:ext cx="2746500" cy="40908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1"/>
              </a:buClr>
              <a:buSzPts val="3000"/>
              <a:buNone/>
              <a:defRPr sz="3000">
                <a:solidFill>
                  <a:schemeClr val="accent1"/>
                </a:solidFill>
              </a:defRPr>
            </a:lvl1pPr>
            <a:lvl2pPr lvl="1" algn="l">
              <a:lnSpc>
                <a:spcPct val="100000"/>
              </a:lnSpc>
              <a:spcBef>
                <a:spcPts val="0"/>
              </a:spcBef>
              <a:spcAft>
                <a:spcPts val="0"/>
              </a:spcAft>
              <a:buClr>
                <a:schemeClr val="accent1"/>
              </a:buClr>
              <a:buSzPts val="4800"/>
              <a:buNone/>
              <a:defRPr sz="4800">
                <a:solidFill>
                  <a:schemeClr val="accent1"/>
                </a:solidFill>
              </a:defRPr>
            </a:lvl2pPr>
            <a:lvl3pPr lvl="2" algn="l">
              <a:lnSpc>
                <a:spcPct val="100000"/>
              </a:lnSpc>
              <a:spcBef>
                <a:spcPts val="0"/>
              </a:spcBef>
              <a:spcAft>
                <a:spcPts val="0"/>
              </a:spcAft>
              <a:buClr>
                <a:schemeClr val="accent1"/>
              </a:buClr>
              <a:buSzPts val="4800"/>
              <a:buNone/>
              <a:defRPr sz="4800">
                <a:solidFill>
                  <a:schemeClr val="accent1"/>
                </a:solidFill>
              </a:defRPr>
            </a:lvl3pPr>
            <a:lvl4pPr lvl="3" algn="l">
              <a:lnSpc>
                <a:spcPct val="100000"/>
              </a:lnSpc>
              <a:spcBef>
                <a:spcPts val="0"/>
              </a:spcBef>
              <a:spcAft>
                <a:spcPts val="0"/>
              </a:spcAft>
              <a:buClr>
                <a:schemeClr val="accent1"/>
              </a:buClr>
              <a:buSzPts val="4800"/>
              <a:buNone/>
              <a:defRPr sz="4800">
                <a:solidFill>
                  <a:schemeClr val="accent1"/>
                </a:solidFill>
              </a:defRPr>
            </a:lvl4pPr>
            <a:lvl5pPr lvl="4" algn="l">
              <a:lnSpc>
                <a:spcPct val="100000"/>
              </a:lnSpc>
              <a:spcBef>
                <a:spcPts val="0"/>
              </a:spcBef>
              <a:spcAft>
                <a:spcPts val="0"/>
              </a:spcAft>
              <a:buClr>
                <a:schemeClr val="accent1"/>
              </a:buClr>
              <a:buSzPts val="4800"/>
              <a:buNone/>
              <a:defRPr sz="4800">
                <a:solidFill>
                  <a:schemeClr val="accent1"/>
                </a:solidFill>
              </a:defRPr>
            </a:lvl5pPr>
            <a:lvl6pPr lvl="5" algn="l">
              <a:lnSpc>
                <a:spcPct val="100000"/>
              </a:lnSpc>
              <a:spcBef>
                <a:spcPts val="0"/>
              </a:spcBef>
              <a:spcAft>
                <a:spcPts val="0"/>
              </a:spcAft>
              <a:buClr>
                <a:schemeClr val="accent1"/>
              </a:buClr>
              <a:buSzPts val="4800"/>
              <a:buNone/>
              <a:defRPr sz="4800">
                <a:solidFill>
                  <a:schemeClr val="accent1"/>
                </a:solidFill>
              </a:defRPr>
            </a:lvl6pPr>
            <a:lvl7pPr lvl="6" algn="l">
              <a:lnSpc>
                <a:spcPct val="100000"/>
              </a:lnSpc>
              <a:spcBef>
                <a:spcPts val="0"/>
              </a:spcBef>
              <a:spcAft>
                <a:spcPts val="0"/>
              </a:spcAft>
              <a:buClr>
                <a:schemeClr val="accent1"/>
              </a:buClr>
              <a:buSzPts val="4800"/>
              <a:buNone/>
              <a:defRPr sz="4800">
                <a:solidFill>
                  <a:schemeClr val="accent1"/>
                </a:solidFill>
              </a:defRPr>
            </a:lvl7pPr>
            <a:lvl8pPr lvl="7" algn="l">
              <a:lnSpc>
                <a:spcPct val="100000"/>
              </a:lnSpc>
              <a:spcBef>
                <a:spcPts val="0"/>
              </a:spcBef>
              <a:spcAft>
                <a:spcPts val="0"/>
              </a:spcAft>
              <a:buClr>
                <a:schemeClr val="accent1"/>
              </a:buClr>
              <a:buSzPts val="4800"/>
              <a:buNone/>
              <a:defRPr sz="4800">
                <a:solidFill>
                  <a:schemeClr val="accent1"/>
                </a:solidFill>
              </a:defRPr>
            </a:lvl8pPr>
            <a:lvl9pPr lvl="8" algn="l">
              <a:lnSpc>
                <a:spcPct val="100000"/>
              </a:lnSpc>
              <a:spcBef>
                <a:spcPts val="0"/>
              </a:spcBef>
              <a:spcAft>
                <a:spcPts val="0"/>
              </a:spcAft>
              <a:buClr>
                <a:schemeClr val="accent1"/>
              </a:buClr>
              <a:buSzPts val="4800"/>
              <a:buNone/>
              <a:defRPr sz="4800">
                <a:solidFill>
                  <a:schemeClr val="accent1"/>
                </a:solidFill>
              </a:defRPr>
            </a:lvl9pPr>
          </a:lstStyle>
          <a:p>
            <a:endParaRPr/>
          </a:p>
        </p:txBody>
      </p:sp>
      <p:pic>
        <p:nvPicPr>
          <p:cNvPr id="53" name="Google Shape;53;p11"/>
          <p:cNvPicPr preferRelativeResize="0"/>
          <p:nvPr/>
        </p:nvPicPr>
        <p:blipFill rotWithShape="1">
          <a:blip r:embed="rId3">
            <a:alphaModFix/>
          </a:blip>
          <a:srcRect/>
          <a:stretch/>
        </p:blipFill>
        <p:spPr>
          <a:xfrm rot="5400000">
            <a:off x="3278924" y="414050"/>
            <a:ext cx="7626551" cy="2883799"/>
          </a:xfrm>
          <a:prstGeom prst="rect">
            <a:avLst/>
          </a:prstGeom>
          <a:noFill/>
          <a:ln>
            <a:noFill/>
          </a:ln>
        </p:spPr>
      </p:pic>
      <p:pic>
        <p:nvPicPr>
          <p:cNvPr id="54" name="Google Shape;54;p11"/>
          <p:cNvPicPr preferRelativeResize="0"/>
          <p:nvPr/>
        </p:nvPicPr>
        <p:blipFill rotWithShape="1">
          <a:blip r:embed="rId3">
            <a:alphaModFix/>
          </a:blip>
          <a:srcRect/>
          <a:stretch/>
        </p:blipFill>
        <p:spPr>
          <a:xfrm rot="5400000" flipH="1">
            <a:off x="4822414" y="-351911"/>
            <a:ext cx="9309797" cy="3520275"/>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blipFill>
          <a:blip r:embed="rId2">
            <a:alphaModFix/>
          </a:blip>
          <a:stretch>
            <a:fillRect/>
          </a:stretch>
        </a:blipFill>
        <a:effectLst/>
      </p:bgPr>
    </p:bg>
    <p:spTree>
      <p:nvGrpSpPr>
        <p:cNvPr id="1" name="Shape 55"/>
        <p:cNvGrpSpPr/>
        <p:nvPr/>
      </p:nvGrpSpPr>
      <p:grpSpPr>
        <a:xfrm>
          <a:off x="0" y="0"/>
          <a:ext cx="0" cy="0"/>
          <a:chOff x="0" y="0"/>
          <a:chExt cx="0" cy="0"/>
        </a:xfrm>
      </p:grpSpPr>
      <p:sp>
        <p:nvSpPr>
          <p:cNvPr id="56" name="Google Shape;56;p12"/>
          <p:cNvSpPr txBox="1">
            <a:spLocks noGrp="1"/>
          </p:cNvSpPr>
          <p:nvPr>
            <p:ph type="title"/>
          </p:nvPr>
        </p:nvSpPr>
        <p:spPr>
          <a:xfrm>
            <a:off x="5337175" y="1297125"/>
            <a:ext cx="2837400" cy="12525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a:endParaRPr/>
          </a:p>
        </p:txBody>
      </p:sp>
      <p:sp>
        <p:nvSpPr>
          <p:cNvPr id="57" name="Google Shape;57;p12"/>
          <p:cNvSpPr txBox="1">
            <a:spLocks noGrp="1"/>
          </p:cNvSpPr>
          <p:nvPr>
            <p:ph type="body" idx="1"/>
          </p:nvPr>
        </p:nvSpPr>
        <p:spPr>
          <a:xfrm>
            <a:off x="5337175" y="2593875"/>
            <a:ext cx="2837400" cy="1252500"/>
          </a:xfrm>
          <a:prstGeom prst="rect">
            <a:avLst/>
          </a:prstGeom>
          <a:noFill/>
          <a:ln>
            <a:noFill/>
          </a:ln>
        </p:spPr>
        <p:txBody>
          <a:bodyPr spcFirstLastPara="1" wrap="square" lIns="91425" tIns="91425" rIns="91425" bIns="91425" anchor="t" anchorCtr="0">
            <a:noAutofit/>
          </a:bodyPr>
          <a:lstStyle>
            <a:lvl1pPr marL="457200" lvl="0" indent="-330200" algn="l">
              <a:lnSpc>
                <a:spcPct val="100000"/>
              </a:lnSpc>
              <a:spcBef>
                <a:spcPts val="0"/>
              </a:spcBef>
              <a:spcAft>
                <a:spcPts val="0"/>
              </a:spcAft>
              <a:buClr>
                <a:schemeClr val="lt1"/>
              </a:buClr>
              <a:buSzPts val="1600"/>
              <a:buChar char="●"/>
              <a:defRPr sz="1600">
                <a:solidFill>
                  <a:schemeClr val="lt1"/>
                </a:solidFill>
              </a:defRPr>
            </a:lvl1pPr>
            <a:lvl2pPr marL="914400" lvl="1" indent="-330200" algn="l">
              <a:lnSpc>
                <a:spcPct val="100000"/>
              </a:lnSpc>
              <a:spcBef>
                <a:spcPts val="1600"/>
              </a:spcBef>
              <a:spcAft>
                <a:spcPts val="0"/>
              </a:spcAft>
              <a:buClr>
                <a:schemeClr val="lt1"/>
              </a:buClr>
              <a:buSzPts val="1600"/>
              <a:buChar char="○"/>
              <a:defRPr sz="1600">
                <a:solidFill>
                  <a:schemeClr val="lt1"/>
                </a:solidFill>
              </a:defRPr>
            </a:lvl2pPr>
            <a:lvl3pPr marL="1371600" lvl="2" indent="-330200" algn="l">
              <a:lnSpc>
                <a:spcPct val="100000"/>
              </a:lnSpc>
              <a:spcBef>
                <a:spcPts val="1600"/>
              </a:spcBef>
              <a:spcAft>
                <a:spcPts val="0"/>
              </a:spcAft>
              <a:buClr>
                <a:schemeClr val="lt1"/>
              </a:buClr>
              <a:buSzPts val="1600"/>
              <a:buChar char="■"/>
              <a:defRPr sz="1600">
                <a:solidFill>
                  <a:schemeClr val="lt1"/>
                </a:solidFill>
              </a:defRPr>
            </a:lvl3pPr>
            <a:lvl4pPr marL="1828800" lvl="3" indent="-330200" algn="l">
              <a:lnSpc>
                <a:spcPct val="100000"/>
              </a:lnSpc>
              <a:spcBef>
                <a:spcPts val="1600"/>
              </a:spcBef>
              <a:spcAft>
                <a:spcPts val="0"/>
              </a:spcAft>
              <a:buClr>
                <a:schemeClr val="lt1"/>
              </a:buClr>
              <a:buSzPts val="1600"/>
              <a:buChar char="●"/>
              <a:defRPr sz="1600">
                <a:solidFill>
                  <a:schemeClr val="lt1"/>
                </a:solidFill>
              </a:defRPr>
            </a:lvl4pPr>
            <a:lvl5pPr marL="2286000" lvl="4" indent="-330200" algn="l">
              <a:lnSpc>
                <a:spcPct val="100000"/>
              </a:lnSpc>
              <a:spcBef>
                <a:spcPts val="1600"/>
              </a:spcBef>
              <a:spcAft>
                <a:spcPts val="0"/>
              </a:spcAft>
              <a:buClr>
                <a:schemeClr val="lt1"/>
              </a:buClr>
              <a:buSzPts val="1600"/>
              <a:buChar char="○"/>
              <a:defRPr sz="1600">
                <a:solidFill>
                  <a:schemeClr val="lt1"/>
                </a:solidFill>
              </a:defRPr>
            </a:lvl5pPr>
            <a:lvl6pPr marL="2743200" lvl="5" indent="-330200" algn="l">
              <a:lnSpc>
                <a:spcPct val="100000"/>
              </a:lnSpc>
              <a:spcBef>
                <a:spcPts val="1600"/>
              </a:spcBef>
              <a:spcAft>
                <a:spcPts val="0"/>
              </a:spcAft>
              <a:buClr>
                <a:schemeClr val="lt1"/>
              </a:buClr>
              <a:buSzPts val="1600"/>
              <a:buChar char="■"/>
              <a:defRPr sz="1600">
                <a:solidFill>
                  <a:schemeClr val="lt1"/>
                </a:solidFill>
              </a:defRPr>
            </a:lvl6pPr>
            <a:lvl7pPr marL="3200400" lvl="6" indent="-330200" algn="l">
              <a:lnSpc>
                <a:spcPct val="100000"/>
              </a:lnSpc>
              <a:spcBef>
                <a:spcPts val="1600"/>
              </a:spcBef>
              <a:spcAft>
                <a:spcPts val="0"/>
              </a:spcAft>
              <a:buClr>
                <a:schemeClr val="lt1"/>
              </a:buClr>
              <a:buSzPts val="1600"/>
              <a:buChar char="●"/>
              <a:defRPr sz="1600">
                <a:solidFill>
                  <a:schemeClr val="lt1"/>
                </a:solidFill>
              </a:defRPr>
            </a:lvl7pPr>
            <a:lvl8pPr marL="3657600" lvl="7" indent="-330200" algn="l">
              <a:lnSpc>
                <a:spcPct val="100000"/>
              </a:lnSpc>
              <a:spcBef>
                <a:spcPts val="1600"/>
              </a:spcBef>
              <a:spcAft>
                <a:spcPts val="0"/>
              </a:spcAft>
              <a:buClr>
                <a:schemeClr val="lt1"/>
              </a:buClr>
              <a:buSzPts val="1600"/>
              <a:buChar char="○"/>
              <a:defRPr sz="1600">
                <a:solidFill>
                  <a:schemeClr val="lt1"/>
                </a:solidFill>
              </a:defRPr>
            </a:lvl8pPr>
            <a:lvl9pPr marL="4114800" lvl="8" indent="-330200" algn="l">
              <a:lnSpc>
                <a:spcPct val="100000"/>
              </a:lnSpc>
              <a:spcBef>
                <a:spcPts val="1600"/>
              </a:spcBef>
              <a:spcAft>
                <a:spcPts val="1600"/>
              </a:spcAft>
              <a:buClr>
                <a:schemeClr val="lt1"/>
              </a:buClr>
              <a:buSzPts val="1600"/>
              <a:buChar char="■"/>
              <a:defRPr sz="1600">
                <a:solidFill>
                  <a:schemeClr val="lt1"/>
                </a:solidFill>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ig text">
  <p:cSld name="TITLE_1_1_1">
    <p:bg>
      <p:bgPr>
        <a:blipFill>
          <a:blip r:embed="rId2">
            <a:alphaModFix/>
          </a:blip>
          <a:stretch>
            <a:fillRect/>
          </a:stretch>
        </a:blipFill>
        <a:effectLst/>
      </p:bgPr>
    </p:bg>
    <p:spTree>
      <p:nvGrpSpPr>
        <p:cNvPr id="1" name="Shape 58"/>
        <p:cNvGrpSpPr/>
        <p:nvPr/>
      </p:nvGrpSpPr>
      <p:grpSpPr>
        <a:xfrm>
          <a:off x="0" y="0"/>
          <a:ext cx="0" cy="0"/>
          <a:chOff x="0" y="0"/>
          <a:chExt cx="0" cy="0"/>
        </a:xfrm>
      </p:grpSpPr>
      <p:sp>
        <p:nvSpPr>
          <p:cNvPr id="59" name="Google Shape;59;p13"/>
          <p:cNvSpPr txBox="1">
            <a:spLocks noGrp="1"/>
          </p:cNvSpPr>
          <p:nvPr>
            <p:ph type="ctrTitle"/>
          </p:nvPr>
        </p:nvSpPr>
        <p:spPr>
          <a:xfrm>
            <a:off x="1273500" y="1369000"/>
            <a:ext cx="6597000" cy="21099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lt1"/>
              </a:buClr>
              <a:buSzPts val="4500"/>
              <a:buNone/>
              <a:defRPr sz="4500" b="1">
                <a:solidFill>
                  <a:schemeClr val="lt1"/>
                </a:solidFill>
              </a:defRPr>
            </a:lvl1pPr>
            <a:lvl2pPr lvl="1" algn="ctr">
              <a:lnSpc>
                <a:spcPct val="100000"/>
              </a:lnSpc>
              <a:spcBef>
                <a:spcPts val="0"/>
              </a:spcBef>
              <a:spcAft>
                <a:spcPts val="0"/>
              </a:spcAft>
              <a:buClr>
                <a:schemeClr val="lt1"/>
              </a:buClr>
              <a:buSzPts val="3600"/>
              <a:buNone/>
              <a:defRPr sz="3600" b="1">
                <a:solidFill>
                  <a:schemeClr val="lt1"/>
                </a:solidFill>
              </a:defRPr>
            </a:lvl2pPr>
            <a:lvl3pPr lvl="2" algn="ctr">
              <a:lnSpc>
                <a:spcPct val="100000"/>
              </a:lnSpc>
              <a:spcBef>
                <a:spcPts val="0"/>
              </a:spcBef>
              <a:spcAft>
                <a:spcPts val="0"/>
              </a:spcAft>
              <a:buClr>
                <a:schemeClr val="lt1"/>
              </a:buClr>
              <a:buSzPts val="3600"/>
              <a:buNone/>
              <a:defRPr sz="3600" b="1">
                <a:solidFill>
                  <a:schemeClr val="lt1"/>
                </a:solidFill>
              </a:defRPr>
            </a:lvl3pPr>
            <a:lvl4pPr lvl="3" algn="ctr">
              <a:lnSpc>
                <a:spcPct val="100000"/>
              </a:lnSpc>
              <a:spcBef>
                <a:spcPts val="0"/>
              </a:spcBef>
              <a:spcAft>
                <a:spcPts val="0"/>
              </a:spcAft>
              <a:buClr>
                <a:schemeClr val="lt1"/>
              </a:buClr>
              <a:buSzPts val="3600"/>
              <a:buNone/>
              <a:defRPr sz="3600" b="1">
                <a:solidFill>
                  <a:schemeClr val="lt1"/>
                </a:solidFill>
              </a:defRPr>
            </a:lvl4pPr>
            <a:lvl5pPr lvl="4" algn="ctr">
              <a:lnSpc>
                <a:spcPct val="100000"/>
              </a:lnSpc>
              <a:spcBef>
                <a:spcPts val="0"/>
              </a:spcBef>
              <a:spcAft>
                <a:spcPts val="0"/>
              </a:spcAft>
              <a:buClr>
                <a:schemeClr val="lt1"/>
              </a:buClr>
              <a:buSzPts val="3600"/>
              <a:buNone/>
              <a:defRPr sz="3600" b="1">
                <a:solidFill>
                  <a:schemeClr val="lt1"/>
                </a:solidFill>
              </a:defRPr>
            </a:lvl5pPr>
            <a:lvl6pPr lvl="5" algn="ctr">
              <a:lnSpc>
                <a:spcPct val="100000"/>
              </a:lnSpc>
              <a:spcBef>
                <a:spcPts val="0"/>
              </a:spcBef>
              <a:spcAft>
                <a:spcPts val="0"/>
              </a:spcAft>
              <a:buClr>
                <a:schemeClr val="lt1"/>
              </a:buClr>
              <a:buSzPts val="3600"/>
              <a:buNone/>
              <a:defRPr sz="3600" b="1">
                <a:solidFill>
                  <a:schemeClr val="lt1"/>
                </a:solidFill>
              </a:defRPr>
            </a:lvl6pPr>
            <a:lvl7pPr lvl="6" algn="ctr">
              <a:lnSpc>
                <a:spcPct val="100000"/>
              </a:lnSpc>
              <a:spcBef>
                <a:spcPts val="0"/>
              </a:spcBef>
              <a:spcAft>
                <a:spcPts val="0"/>
              </a:spcAft>
              <a:buClr>
                <a:schemeClr val="lt1"/>
              </a:buClr>
              <a:buSzPts val="3600"/>
              <a:buNone/>
              <a:defRPr sz="3600" b="1">
                <a:solidFill>
                  <a:schemeClr val="lt1"/>
                </a:solidFill>
              </a:defRPr>
            </a:lvl7pPr>
            <a:lvl8pPr lvl="7" algn="ctr">
              <a:lnSpc>
                <a:spcPct val="100000"/>
              </a:lnSpc>
              <a:spcBef>
                <a:spcPts val="0"/>
              </a:spcBef>
              <a:spcAft>
                <a:spcPts val="0"/>
              </a:spcAft>
              <a:buClr>
                <a:schemeClr val="lt1"/>
              </a:buClr>
              <a:buSzPts val="3600"/>
              <a:buNone/>
              <a:defRPr sz="3600" b="1">
                <a:solidFill>
                  <a:schemeClr val="lt1"/>
                </a:solidFill>
              </a:defRPr>
            </a:lvl8pPr>
            <a:lvl9pPr lvl="8" algn="ctr">
              <a:lnSpc>
                <a:spcPct val="100000"/>
              </a:lnSpc>
              <a:spcBef>
                <a:spcPts val="0"/>
              </a:spcBef>
              <a:spcAft>
                <a:spcPts val="0"/>
              </a:spcAft>
              <a:buClr>
                <a:schemeClr val="lt1"/>
              </a:buClr>
              <a:buSzPts val="3600"/>
              <a:buNone/>
              <a:defRPr sz="3600" b="1">
                <a:solidFill>
                  <a:schemeClr val="lt1"/>
                </a:solidFill>
              </a:defRPr>
            </a:lvl9pPr>
          </a:lstStyle>
          <a:p>
            <a:endParaRPr/>
          </a:p>
        </p:txBody>
      </p:sp>
      <p:sp>
        <p:nvSpPr>
          <p:cNvPr id="60" name="Google Shape;60;p13"/>
          <p:cNvSpPr txBox="1">
            <a:spLocks noGrp="1"/>
          </p:cNvSpPr>
          <p:nvPr>
            <p:ph type="subTitle" idx="1"/>
          </p:nvPr>
        </p:nvSpPr>
        <p:spPr>
          <a:xfrm>
            <a:off x="2481900" y="2519525"/>
            <a:ext cx="4180200" cy="464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accent1"/>
              </a:buClr>
              <a:buSzPts val="1400"/>
              <a:buNone/>
              <a:defRPr sz="1400">
                <a:solidFill>
                  <a:schemeClr val="accent1"/>
                </a:solidFill>
              </a:defRPr>
            </a:lvl1pPr>
            <a:lvl2pPr lvl="1" algn="ctr">
              <a:lnSpc>
                <a:spcPct val="100000"/>
              </a:lnSpc>
              <a:spcBef>
                <a:spcPts val="0"/>
              </a:spcBef>
              <a:spcAft>
                <a:spcPts val="0"/>
              </a:spcAft>
              <a:buClr>
                <a:schemeClr val="accent1"/>
              </a:buClr>
              <a:buSzPts val="1800"/>
              <a:buNone/>
              <a:defRPr sz="1800">
                <a:solidFill>
                  <a:schemeClr val="accent1"/>
                </a:solidFill>
              </a:defRPr>
            </a:lvl2pPr>
            <a:lvl3pPr lvl="2" algn="ctr">
              <a:lnSpc>
                <a:spcPct val="100000"/>
              </a:lnSpc>
              <a:spcBef>
                <a:spcPts val="0"/>
              </a:spcBef>
              <a:spcAft>
                <a:spcPts val="0"/>
              </a:spcAft>
              <a:buClr>
                <a:schemeClr val="accent1"/>
              </a:buClr>
              <a:buSzPts val="1800"/>
              <a:buNone/>
              <a:defRPr sz="1800">
                <a:solidFill>
                  <a:schemeClr val="accent1"/>
                </a:solidFill>
              </a:defRPr>
            </a:lvl3pPr>
            <a:lvl4pPr lvl="3" algn="ctr">
              <a:lnSpc>
                <a:spcPct val="100000"/>
              </a:lnSpc>
              <a:spcBef>
                <a:spcPts val="0"/>
              </a:spcBef>
              <a:spcAft>
                <a:spcPts val="0"/>
              </a:spcAft>
              <a:buClr>
                <a:schemeClr val="accent1"/>
              </a:buClr>
              <a:buSzPts val="1800"/>
              <a:buNone/>
              <a:defRPr sz="1800">
                <a:solidFill>
                  <a:schemeClr val="accent1"/>
                </a:solidFill>
              </a:defRPr>
            </a:lvl4pPr>
            <a:lvl5pPr lvl="4" algn="ctr">
              <a:lnSpc>
                <a:spcPct val="100000"/>
              </a:lnSpc>
              <a:spcBef>
                <a:spcPts val="0"/>
              </a:spcBef>
              <a:spcAft>
                <a:spcPts val="0"/>
              </a:spcAft>
              <a:buClr>
                <a:schemeClr val="accent1"/>
              </a:buClr>
              <a:buSzPts val="1800"/>
              <a:buNone/>
              <a:defRPr sz="1800">
                <a:solidFill>
                  <a:schemeClr val="accent1"/>
                </a:solidFill>
              </a:defRPr>
            </a:lvl5pPr>
            <a:lvl6pPr lvl="5" algn="ctr">
              <a:lnSpc>
                <a:spcPct val="100000"/>
              </a:lnSpc>
              <a:spcBef>
                <a:spcPts val="0"/>
              </a:spcBef>
              <a:spcAft>
                <a:spcPts val="0"/>
              </a:spcAft>
              <a:buClr>
                <a:schemeClr val="accent1"/>
              </a:buClr>
              <a:buSzPts val="1800"/>
              <a:buNone/>
              <a:defRPr sz="1800">
                <a:solidFill>
                  <a:schemeClr val="accent1"/>
                </a:solidFill>
              </a:defRPr>
            </a:lvl6pPr>
            <a:lvl7pPr lvl="6" algn="ctr">
              <a:lnSpc>
                <a:spcPct val="100000"/>
              </a:lnSpc>
              <a:spcBef>
                <a:spcPts val="0"/>
              </a:spcBef>
              <a:spcAft>
                <a:spcPts val="0"/>
              </a:spcAft>
              <a:buClr>
                <a:schemeClr val="accent1"/>
              </a:buClr>
              <a:buSzPts val="1800"/>
              <a:buNone/>
              <a:defRPr sz="1800">
                <a:solidFill>
                  <a:schemeClr val="accent1"/>
                </a:solidFill>
              </a:defRPr>
            </a:lvl7pPr>
            <a:lvl8pPr lvl="7" algn="ctr">
              <a:lnSpc>
                <a:spcPct val="100000"/>
              </a:lnSpc>
              <a:spcBef>
                <a:spcPts val="0"/>
              </a:spcBef>
              <a:spcAft>
                <a:spcPts val="0"/>
              </a:spcAft>
              <a:buClr>
                <a:schemeClr val="accent1"/>
              </a:buClr>
              <a:buSzPts val="1800"/>
              <a:buNone/>
              <a:defRPr sz="1800">
                <a:solidFill>
                  <a:schemeClr val="accent1"/>
                </a:solidFill>
              </a:defRPr>
            </a:lvl8pPr>
            <a:lvl9pPr lvl="8" algn="ctr">
              <a:lnSpc>
                <a:spcPct val="100000"/>
              </a:lnSpc>
              <a:spcBef>
                <a:spcPts val="0"/>
              </a:spcBef>
              <a:spcAft>
                <a:spcPts val="0"/>
              </a:spcAft>
              <a:buClr>
                <a:schemeClr val="accent1"/>
              </a:buClr>
              <a:buSzPts val="1800"/>
              <a:buNone/>
              <a:defRPr sz="1800">
                <a:solidFill>
                  <a:schemeClr val="accent1"/>
                </a:solidFil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 Design 3">
  <p:cSld name="CAPTION_ONLY_1_1_1_2">
    <p:bg>
      <p:bgPr>
        <a:blipFill>
          <a:blip r:embed="rId2">
            <a:alphaModFix/>
          </a:blip>
          <a:stretch>
            <a:fillRect/>
          </a:stretch>
        </a:blipFill>
        <a:effectLst/>
      </p:bgPr>
    </p:bg>
    <p:spTree>
      <p:nvGrpSpPr>
        <p:cNvPr id="1" name="Shape 61"/>
        <p:cNvGrpSpPr/>
        <p:nvPr/>
      </p:nvGrpSpPr>
      <p:grpSpPr>
        <a:xfrm>
          <a:off x="0" y="0"/>
          <a:ext cx="0" cy="0"/>
          <a:chOff x="0" y="0"/>
          <a:chExt cx="0" cy="0"/>
        </a:xfrm>
      </p:grpSpPr>
      <p:sp>
        <p:nvSpPr>
          <p:cNvPr id="62" name="Google Shape;62;p14"/>
          <p:cNvSpPr txBox="1">
            <a:spLocks noGrp="1"/>
          </p:cNvSpPr>
          <p:nvPr>
            <p:ph type="title"/>
          </p:nvPr>
        </p:nvSpPr>
        <p:spPr>
          <a:xfrm>
            <a:off x="938500" y="445025"/>
            <a:ext cx="4702200" cy="941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aption">
  <p:cSld name="CAPTION_ONLY">
    <p:bg>
      <p:bgPr>
        <a:blipFill>
          <a:blip r:embed="rId2">
            <a:alphaModFix/>
          </a:blip>
          <a:stretch>
            <a:fillRect/>
          </a:stretch>
        </a:blipFill>
        <a:effectLst/>
      </p:bgPr>
    </p:bg>
    <p:spTree>
      <p:nvGrpSpPr>
        <p:cNvPr id="1" name="Shape 63"/>
        <p:cNvGrpSpPr/>
        <p:nvPr/>
      </p:nvGrpSpPr>
      <p:grpSpPr>
        <a:xfrm>
          <a:off x="0" y="0"/>
          <a:ext cx="0" cy="0"/>
          <a:chOff x="0" y="0"/>
          <a:chExt cx="0" cy="0"/>
        </a:xfrm>
      </p:grpSpPr>
      <p:sp>
        <p:nvSpPr>
          <p:cNvPr id="64" name="Google Shape;64;p15"/>
          <p:cNvSpPr txBox="1">
            <a:spLocks noGrp="1"/>
          </p:cNvSpPr>
          <p:nvPr>
            <p:ph type="title"/>
          </p:nvPr>
        </p:nvSpPr>
        <p:spPr>
          <a:xfrm>
            <a:off x="938500" y="445025"/>
            <a:ext cx="5735700" cy="941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 Design">
  <p:cSld name="CAPTION_ONLY_1">
    <p:bg>
      <p:bgPr>
        <a:blipFill>
          <a:blip r:embed="rId2">
            <a:alphaModFix/>
          </a:blip>
          <a:stretch>
            <a:fillRect/>
          </a:stretch>
        </a:blipFill>
        <a:effectLst/>
      </p:bgPr>
    </p:bg>
    <p:spTree>
      <p:nvGrpSpPr>
        <p:cNvPr id="1" name="Shape 65"/>
        <p:cNvGrpSpPr/>
        <p:nvPr/>
      </p:nvGrpSpPr>
      <p:grpSpPr>
        <a:xfrm>
          <a:off x="0" y="0"/>
          <a:ext cx="0" cy="0"/>
          <a:chOff x="0" y="0"/>
          <a:chExt cx="0" cy="0"/>
        </a:xfrm>
      </p:grpSpPr>
      <p:sp>
        <p:nvSpPr>
          <p:cNvPr id="66" name="Google Shape;66;p16"/>
          <p:cNvSpPr txBox="1">
            <a:spLocks noGrp="1"/>
          </p:cNvSpPr>
          <p:nvPr>
            <p:ph type="title"/>
          </p:nvPr>
        </p:nvSpPr>
        <p:spPr>
          <a:xfrm>
            <a:off x="938500" y="445025"/>
            <a:ext cx="4702200" cy="941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 Design 1">
  <p:cSld name="CAPTION_ONLY_1_1">
    <p:bg>
      <p:bgPr>
        <a:blipFill>
          <a:blip r:embed="rId2">
            <a:alphaModFix/>
          </a:blip>
          <a:stretch>
            <a:fillRect/>
          </a:stretch>
        </a:blipFill>
        <a:effectLst/>
      </p:bgPr>
    </p:bg>
    <p:spTree>
      <p:nvGrpSpPr>
        <p:cNvPr id="1" name="Shape 67"/>
        <p:cNvGrpSpPr/>
        <p:nvPr/>
      </p:nvGrpSpPr>
      <p:grpSpPr>
        <a:xfrm>
          <a:off x="0" y="0"/>
          <a:ext cx="0" cy="0"/>
          <a:chOff x="0" y="0"/>
          <a:chExt cx="0" cy="0"/>
        </a:xfrm>
      </p:grpSpPr>
      <p:sp>
        <p:nvSpPr>
          <p:cNvPr id="68" name="Google Shape;68;p17"/>
          <p:cNvSpPr txBox="1">
            <a:spLocks noGrp="1"/>
          </p:cNvSpPr>
          <p:nvPr>
            <p:ph type="title"/>
          </p:nvPr>
        </p:nvSpPr>
        <p:spPr>
          <a:xfrm>
            <a:off x="938500" y="445025"/>
            <a:ext cx="4702200" cy="941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 Design 2">
  <p:cSld name="CAPTION_ONLY_1_1_1">
    <p:bg>
      <p:bgPr>
        <a:blipFill>
          <a:blip r:embed="rId2">
            <a:alphaModFix/>
          </a:blip>
          <a:stretch>
            <a:fillRect/>
          </a:stretch>
        </a:blipFill>
        <a:effectLst/>
      </p:bgPr>
    </p:bg>
    <p:spTree>
      <p:nvGrpSpPr>
        <p:cNvPr id="1" name="Shape 69"/>
        <p:cNvGrpSpPr/>
        <p:nvPr/>
      </p:nvGrpSpPr>
      <p:grpSpPr>
        <a:xfrm>
          <a:off x="0" y="0"/>
          <a:ext cx="0" cy="0"/>
          <a:chOff x="0" y="0"/>
          <a:chExt cx="0" cy="0"/>
        </a:xfrm>
      </p:grpSpPr>
      <p:sp>
        <p:nvSpPr>
          <p:cNvPr id="70" name="Google Shape;70;p18"/>
          <p:cNvSpPr txBox="1">
            <a:spLocks noGrp="1"/>
          </p:cNvSpPr>
          <p:nvPr>
            <p:ph type="title"/>
          </p:nvPr>
        </p:nvSpPr>
        <p:spPr>
          <a:xfrm>
            <a:off x="938500" y="445025"/>
            <a:ext cx="4702200" cy="941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ig number">
  <p:cSld name="BIG_NUMBER">
    <p:bg>
      <p:bgPr>
        <a:blipFill>
          <a:blip r:embed="rId2">
            <a:alphaModFix/>
          </a:blip>
          <a:stretch>
            <a:fillRect/>
          </a:stretch>
        </a:blipFill>
        <a:effectLst/>
      </p:bgPr>
    </p:bg>
    <p:spTree>
      <p:nvGrpSpPr>
        <p:cNvPr id="1" name="Shape 71"/>
        <p:cNvGrpSpPr/>
        <p:nvPr/>
      </p:nvGrpSpPr>
      <p:grpSpPr>
        <a:xfrm>
          <a:off x="0" y="0"/>
          <a:ext cx="0" cy="0"/>
          <a:chOff x="0" y="0"/>
          <a:chExt cx="0" cy="0"/>
        </a:xfrm>
      </p:grpSpPr>
      <p:sp>
        <p:nvSpPr>
          <p:cNvPr id="72" name="Google Shape;72;p19"/>
          <p:cNvSpPr txBox="1">
            <a:spLocks noGrp="1"/>
          </p:cNvSpPr>
          <p:nvPr>
            <p:ph type="title" hasCustomPrompt="1"/>
          </p:nvPr>
        </p:nvSpPr>
        <p:spPr>
          <a:xfrm>
            <a:off x="1920750" y="1634425"/>
            <a:ext cx="5302500" cy="11166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lt1"/>
              </a:buClr>
              <a:buSzPts val="7200"/>
              <a:buNone/>
              <a:defRPr sz="7200">
                <a:solidFill>
                  <a:schemeClr val="lt1"/>
                </a:solidFill>
              </a:defRPr>
            </a:lvl1pPr>
            <a:lvl2pPr lvl="1" algn="ctr">
              <a:lnSpc>
                <a:spcPct val="100000"/>
              </a:lnSpc>
              <a:spcBef>
                <a:spcPts val="0"/>
              </a:spcBef>
              <a:spcAft>
                <a:spcPts val="0"/>
              </a:spcAft>
              <a:buClr>
                <a:schemeClr val="lt1"/>
              </a:buClr>
              <a:buSzPts val="7200"/>
              <a:buNone/>
              <a:defRPr sz="7200">
                <a:solidFill>
                  <a:schemeClr val="lt1"/>
                </a:solidFill>
              </a:defRPr>
            </a:lvl2pPr>
            <a:lvl3pPr lvl="2" algn="ctr">
              <a:lnSpc>
                <a:spcPct val="100000"/>
              </a:lnSpc>
              <a:spcBef>
                <a:spcPts val="0"/>
              </a:spcBef>
              <a:spcAft>
                <a:spcPts val="0"/>
              </a:spcAft>
              <a:buClr>
                <a:schemeClr val="lt1"/>
              </a:buClr>
              <a:buSzPts val="7200"/>
              <a:buNone/>
              <a:defRPr sz="7200">
                <a:solidFill>
                  <a:schemeClr val="lt1"/>
                </a:solidFill>
              </a:defRPr>
            </a:lvl3pPr>
            <a:lvl4pPr lvl="3" algn="ctr">
              <a:lnSpc>
                <a:spcPct val="100000"/>
              </a:lnSpc>
              <a:spcBef>
                <a:spcPts val="0"/>
              </a:spcBef>
              <a:spcAft>
                <a:spcPts val="0"/>
              </a:spcAft>
              <a:buClr>
                <a:schemeClr val="lt1"/>
              </a:buClr>
              <a:buSzPts val="7200"/>
              <a:buNone/>
              <a:defRPr sz="7200">
                <a:solidFill>
                  <a:schemeClr val="lt1"/>
                </a:solidFill>
              </a:defRPr>
            </a:lvl4pPr>
            <a:lvl5pPr lvl="4" algn="ctr">
              <a:lnSpc>
                <a:spcPct val="100000"/>
              </a:lnSpc>
              <a:spcBef>
                <a:spcPts val="0"/>
              </a:spcBef>
              <a:spcAft>
                <a:spcPts val="0"/>
              </a:spcAft>
              <a:buClr>
                <a:schemeClr val="lt1"/>
              </a:buClr>
              <a:buSzPts val="7200"/>
              <a:buNone/>
              <a:defRPr sz="7200">
                <a:solidFill>
                  <a:schemeClr val="lt1"/>
                </a:solidFill>
              </a:defRPr>
            </a:lvl5pPr>
            <a:lvl6pPr lvl="5" algn="ctr">
              <a:lnSpc>
                <a:spcPct val="100000"/>
              </a:lnSpc>
              <a:spcBef>
                <a:spcPts val="0"/>
              </a:spcBef>
              <a:spcAft>
                <a:spcPts val="0"/>
              </a:spcAft>
              <a:buClr>
                <a:schemeClr val="lt1"/>
              </a:buClr>
              <a:buSzPts val="7200"/>
              <a:buNone/>
              <a:defRPr sz="7200">
                <a:solidFill>
                  <a:schemeClr val="lt1"/>
                </a:solidFill>
              </a:defRPr>
            </a:lvl6pPr>
            <a:lvl7pPr lvl="6" algn="ctr">
              <a:lnSpc>
                <a:spcPct val="100000"/>
              </a:lnSpc>
              <a:spcBef>
                <a:spcPts val="0"/>
              </a:spcBef>
              <a:spcAft>
                <a:spcPts val="0"/>
              </a:spcAft>
              <a:buClr>
                <a:schemeClr val="lt1"/>
              </a:buClr>
              <a:buSzPts val="7200"/>
              <a:buNone/>
              <a:defRPr sz="7200">
                <a:solidFill>
                  <a:schemeClr val="lt1"/>
                </a:solidFill>
              </a:defRPr>
            </a:lvl7pPr>
            <a:lvl8pPr lvl="7" algn="ctr">
              <a:lnSpc>
                <a:spcPct val="100000"/>
              </a:lnSpc>
              <a:spcBef>
                <a:spcPts val="0"/>
              </a:spcBef>
              <a:spcAft>
                <a:spcPts val="0"/>
              </a:spcAft>
              <a:buClr>
                <a:schemeClr val="lt1"/>
              </a:buClr>
              <a:buSzPts val="7200"/>
              <a:buNone/>
              <a:defRPr sz="7200">
                <a:solidFill>
                  <a:schemeClr val="lt1"/>
                </a:solidFill>
              </a:defRPr>
            </a:lvl8pPr>
            <a:lvl9pPr lvl="8" algn="ctr">
              <a:lnSpc>
                <a:spcPct val="100000"/>
              </a:lnSpc>
              <a:spcBef>
                <a:spcPts val="0"/>
              </a:spcBef>
              <a:spcAft>
                <a:spcPts val="0"/>
              </a:spcAft>
              <a:buClr>
                <a:schemeClr val="lt1"/>
              </a:buClr>
              <a:buSzPts val="7200"/>
              <a:buNone/>
              <a:defRPr sz="7200">
                <a:solidFill>
                  <a:schemeClr val="lt1"/>
                </a:solidFill>
              </a:defRPr>
            </a:lvl9pPr>
          </a:lstStyle>
          <a:p>
            <a:r>
              <a:t>xx%</a:t>
            </a:r>
          </a:p>
        </p:txBody>
      </p:sp>
      <p:sp>
        <p:nvSpPr>
          <p:cNvPr id="73" name="Google Shape;73;p19"/>
          <p:cNvSpPr txBox="1">
            <a:spLocks noGrp="1"/>
          </p:cNvSpPr>
          <p:nvPr>
            <p:ph type="body" idx="1"/>
          </p:nvPr>
        </p:nvSpPr>
        <p:spPr>
          <a:xfrm>
            <a:off x="2786550" y="3094475"/>
            <a:ext cx="3570900" cy="567000"/>
          </a:xfrm>
          <a:prstGeom prst="rect">
            <a:avLst/>
          </a:prstGeom>
          <a:noFill/>
          <a:ln>
            <a:noFill/>
          </a:ln>
        </p:spPr>
        <p:txBody>
          <a:bodyPr spcFirstLastPara="1" wrap="square" lIns="91425" tIns="91425" rIns="91425" bIns="91425" anchor="t" anchorCtr="0">
            <a:noAutofit/>
          </a:bodyPr>
          <a:lstStyle>
            <a:lvl1pPr marL="457200" lvl="0" indent="-342900" algn="ctr">
              <a:lnSpc>
                <a:spcPct val="100000"/>
              </a:lnSpc>
              <a:spcBef>
                <a:spcPts val="0"/>
              </a:spcBef>
              <a:spcAft>
                <a:spcPts val="0"/>
              </a:spcAft>
              <a:buClr>
                <a:schemeClr val="accent1"/>
              </a:buClr>
              <a:buSzPts val="1800"/>
              <a:buChar char="●"/>
              <a:defRPr>
                <a:solidFill>
                  <a:schemeClr val="accent1"/>
                </a:solidFill>
              </a:defRPr>
            </a:lvl1pPr>
            <a:lvl2pPr marL="914400" lvl="1" indent="-342900" algn="ctr">
              <a:lnSpc>
                <a:spcPct val="100000"/>
              </a:lnSpc>
              <a:spcBef>
                <a:spcPts val="1600"/>
              </a:spcBef>
              <a:spcAft>
                <a:spcPts val="0"/>
              </a:spcAft>
              <a:buClr>
                <a:schemeClr val="accent1"/>
              </a:buClr>
              <a:buSzPts val="1800"/>
              <a:buChar char="○"/>
              <a:defRPr sz="1800">
                <a:solidFill>
                  <a:schemeClr val="accent1"/>
                </a:solidFill>
              </a:defRPr>
            </a:lvl2pPr>
            <a:lvl3pPr marL="1371600" lvl="2" indent="-342900" algn="ctr">
              <a:lnSpc>
                <a:spcPct val="100000"/>
              </a:lnSpc>
              <a:spcBef>
                <a:spcPts val="1600"/>
              </a:spcBef>
              <a:spcAft>
                <a:spcPts val="0"/>
              </a:spcAft>
              <a:buClr>
                <a:schemeClr val="accent1"/>
              </a:buClr>
              <a:buSzPts val="1800"/>
              <a:buChar char="■"/>
              <a:defRPr sz="1800">
                <a:solidFill>
                  <a:schemeClr val="accent1"/>
                </a:solidFill>
              </a:defRPr>
            </a:lvl3pPr>
            <a:lvl4pPr marL="1828800" lvl="3" indent="-342900" algn="ctr">
              <a:lnSpc>
                <a:spcPct val="100000"/>
              </a:lnSpc>
              <a:spcBef>
                <a:spcPts val="1600"/>
              </a:spcBef>
              <a:spcAft>
                <a:spcPts val="0"/>
              </a:spcAft>
              <a:buClr>
                <a:schemeClr val="accent1"/>
              </a:buClr>
              <a:buSzPts val="1800"/>
              <a:buChar char="●"/>
              <a:defRPr sz="1800">
                <a:solidFill>
                  <a:schemeClr val="accent1"/>
                </a:solidFill>
              </a:defRPr>
            </a:lvl4pPr>
            <a:lvl5pPr marL="2286000" lvl="4" indent="-342900" algn="ctr">
              <a:lnSpc>
                <a:spcPct val="100000"/>
              </a:lnSpc>
              <a:spcBef>
                <a:spcPts val="1600"/>
              </a:spcBef>
              <a:spcAft>
                <a:spcPts val="0"/>
              </a:spcAft>
              <a:buClr>
                <a:schemeClr val="accent1"/>
              </a:buClr>
              <a:buSzPts val="1800"/>
              <a:buChar char="○"/>
              <a:defRPr sz="1800">
                <a:solidFill>
                  <a:schemeClr val="accent1"/>
                </a:solidFill>
              </a:defRPr>
            </a:lvl5pPr>
            <a:lvl6pPr marL="2743200" lvl="5" indent="-342900" algn="ctr">
              <a:lnSpc>
                <a:spcPct val="100000"/>
              </a:lnSpc>
              <a:spcBef>
                <a:spcPts val="1600"/>
              </a:spcBef>
              <a:spcAft>
                <a:spcPts val="0"/>
              </a:spcAft>
              <a:buClr>
                <a:schemeClr val="accent1"/>
              </a:buClr>
              <a:buSzPts val="1800"/>
              <a:buChar char="■"/>
              <a:defRPr sz="1800">
                <a:solidFill>
                  <a:schemeClr val="accent1"/>
                </a:solidFill>
              </a:defRPr>
            </a:lvl6pPr>
            <a:lvl7pPr marL="3200400" lvl="6" indent="-342900" algn="ctr">
              <a:lnSpc>
                <a:spcPct val="100000"/>
              </a:lnSpc>
              <a:spcBef>
                <a:spcPts val="1600"/>
              </a:spcBef>
              <a:spcAft>
                <a:spcPts val="0"/>
              </a:spcAft>
              <a:buClr>
                <a:schemeClr val="accent1"/>
              </a:buClr>
              <a:buSzPts val="1800"/>
              <a:buChar char="●"/>
              <a:defRPr sz="1800">
                <a:solidFill>
                  <a:schemeClr val="accent1"/>
                </a:solidFill>
              </a:defRPr>
            </a:lvl7pPr>
            <a:lvl8pPr marL="3657600" lvl="7" indent="-342900" algn="ctr">
              <a:lnSpc>
                <a:spcPct val="100000"/>
              </a:lnSpc>
              <a:spcBef>
                <a:spcPts val="1600"/>
              </a:spcBef>
              <a:spcAft>
                <a:spcPts val="0"/>
              </a:spcAft>
              <a:buClr>
                <a:schemeClr val="accent1"/>
              </a:buClr>
              <a:buSzPts val="1800"/>
              <a:buChar char="○"/>
              <a:defRPr sz="1800">
                <a:solidFill>
                  <a:schemeClr val="accent1"/>
                </a:solidFill>
              </a:defRPr>
            </a:lvl8pPr>
            <a:lvl9pPr marL="4114800" lvl="8" indent="-342900" algn="ctr">
              <a:lnSpc>
                <a:spcPct val="100000"/>
              </a:lnSpc>
              <a:spcBef>
                <a:spcPts val="1600"/>
              </a:spcBef>
              <a:spcAft>
                <a:spcPts val="1600"/>
              </a:spcAft>
              <a:buClr>
                <a:schemeClr val="accent1"/>
              </a:buClr>
              <a:buSzPts val="1800"/>
              <a:buChar char="■"/>
              <a:defRPr sz="1800">
                <a:solidFill>
                  <a:schemeClr val="accent1"/>
                </a:solidFill>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 Two Lists">
  <p:cSld name="SECTION_TITLE_AND_DESCRIPTION_1_3">
    <p:bg>
      <p:bgPr>
        <a:blipFill>
          <a:blip r:embed="rId2">
            <a:alphaModFix/>
          </a:blip>
          <a:stretch>
            <a:fillRect/>
          </a:stretch>
        </a:blipFill>
        <a:effectLst/>
      </p:bgPr>
    </p:bg>
    <p:spTree>
      <p:nvGrpSpPr>
        <p:cNvPr id="1" name="Shape 74"/>
        <p:cNvGrpSpPr/>
        <p:nvPr/>
      </p:nvGrpSpPr>
      <p:grpSpPr>
        <a:xfrm>
          <a:off x="0" y="0"/>
          <a:ext cx="0" cy="0"/>
          <a:chOff x="0" y="0"/>
          <a:chExt cx="0" cy="0"/>
        </a:xfrm>
      </p:grpSpPr>
      <p:sp>
        <p:nvSpPr>
          <p:cNvPr id="75" name="Google Shape;75;p20"/>
          <p:cNvSpPr txBox="1">
            <a:spLocks noGrp="1"/>
          </p:cNvSpPr>
          <p:nvPr>
            <p:ph type="title"/>
          </p:nvPr>
        </p:nvSpPr>
        <p:spPr>
          <a:xfrm>
            <a:off x="938500" y="445025"/>
            <a:ext cx="4964700" cy="941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a:endParaRPr/>
          </a:p>
        </p:txBody>
      </p:sp>
      <p:sp>
        <p:nvSpPr>
          <p:cNvPr id="76" name="Google Shape;76;p20"/>
          <p:cNvSpPr txBox="1">
            <a:spLocks noGrp="1"/>
          </p:cNvSpPr>
          <p:nvPr>
            <p:ph type="body" idx="1"/>
          </p:nvPr>
        </p:nvSpPr>
        <p:spPr>
          <a:xfrm>
            <a:off x="1067241" y="2651775"/>
            <a:ext cx="3258900" cy="1795500"/>
          </a:xfrm>
          <a:prstGeom prst="rect">
            <a:avLst/>
          </a:prstGeom>
          <a:noFill/>
          <a:ln>
            <a:noFill/>
          </a:ln>
        </p:spPr>
        <p:txBody>
          <a:bodyPr spcFirstLastPara="1" wrap="square" lIns="91425" tIns="91425" rIns="91425" bIns="91425" anchor="t" anchorCtr="0">
            <a:noAutofit/>
          </a:bodyPr>
          <a:lstStyle>
            <a:lvl1pPr marL="457200" lvl="0" indent="-317500" algn="l">
              <a:lnSpc>
                <a:spcPct val="100000"/>
              </a:lnSpc>
              <a:spcBef>
                <a:spcPts val="0"/>
              </a:spcBef>
              <a:spcAft>
                <a:spcPts val="0"/>
              </a:spcAft>
              <a:buClr>
                <a:schemeClr val="lt1"/>
              </a:buClr>
              <a:buSzPts val="1400"/>
              <a:buChar char="●"/>
              <a:defRPr sz="1400">
                <a:solidFill>
                  <a:schemeClr val="lt1"/>
                </a:solidFill>
              </a:defRPr>
            </a:lvl1pPr>
            <a:lvl2pPr marL="914400" lvl="1" indent="-317500" algn="l">
              <a:lnSpc>
                <a:spcPct val="100000"/>
              </a:lnSpc>
              <a:spcBef>
                <a:spcPts val="1000"/>
              </a:spcBef>
              <a:spcAft>
                <a:spcPts val="0"/>
              </a:spcAft>
              <a:buClr>
                <a:schemeClr val="lt1"/>
              </a:buClr>
              <a:buSzPts val="1400"/>
              <a:buChar char="○"/>
              <a:defRPr>
                <a:solidFill>
                  <a:schemeClr val="lt1"/>
                </a:solidFill>
              </a:defRPr>
            </a:lvl2pPr>
            <a:lvl3pPr marL="1371600" lvl="2" indent="-317500" algn="l">
              <a:lnSpc>
                <a:spcPct val="100000"/>
              </a:lnSpc>
              <a:spcBef>
                <a:spcPts val="1600"/>
              </a:spcBef>
              <a:spcAft>
                <a:spcPts val="0"/>
              </a:spcAft>
              <a:buClr>
                <a:schemeClr val="lt1"/>
              </a:buClr>
              <a:buSzPts val="1400"/>
              <a:buChar char="■"/>
              <a:defRPr>
                <a:solidFill>
                  <a:schemeClr val="lt1"/>
                </a:solidFill>
              </a:defRPr>
            </a:lvl3pPr>
            <a:lvl4pPr marL="1828800" lvl="3" indent="-317500" algn="l">
              <a:lnSpc>
                <a:spcPct val="100000"/>
              </a:lnSpc>
              <a:spcBef>
                <a:spcPts val="1600"/>
              </a:spcBef>
              <a:spcAft>
                <a:spcPts val="0"/>
              </a:spcAft>
              <a:buClr>
                <a:schemeClr val="lt1"/>
              </a:buClr>
              <a:buSzPts val="1400"/>
              <a:buChar char="●"/>
              <a:defRPr>
                <a:solidFill>
                  <a:schemeClr val="lt1"/>
                </a:solidFill>
              </a:defRPr>
            </a:lvl4pPr>
            <a:lvl5pPr marL="2286000" lvl="4" indent="-317500" algn="l">
              <a:lnSpc>
                <a:spcPct val="100000"/>
              </a:lnSpc>
              <a:spcBef>
                <a:spcPts val="1600"/>
              </a:spcBef>
              <a:spcAft>
                <a:spcPts val="0"/>
              </a:spcAft>
              <a:buClr>
                <a:schemeClr val="lt1"/>
              </a:buClr>
              <a:buSzPts val="1400"/>
              <a:buChar char="○"/>
              <a:defRPr>
                <a:solidFill>
                  <a:schemeClr val="lt1"/>
                </a:solidFill>
              </a:defRPr>
            </a:lvl5pPr>
            <a:lvl6pPr marL="2743200" lvl="5" indent="-317500" algn="l">
              <a:lnSpc>
                <a:spcPct val="100000"/>
              </a:lnSpc>
              <a:spcBef>
                <a:spcPts val="1600"/>
              </a:spcBef>
              <a:spcAft>
                <a:spcPts val="0"/>
              </a:spcAft>
              <a:buClr>
                <a:schemeClr val="lt1"/>
              </a:buClr>
              <a:buSzPts val="1400"/>
              <a:buChar char="■"/>
              <a:defRPr>
                <a:solidFill>
                  <a:schemeClr val="lt1"/>
                </a:solidFill>
              </a:defRPr>
            </a:lvl6pPr>
            <a:lvl7pPr marL="3200400" lvl="6" indent="-317500" algn="l">
              <a:lnSpc>
                <a:spcPct val="100000"/>
              </a:lnSpc>
              <a:spcBef>
                <a:spcPts val="1600"/>
              </a:spcBef>
              <a:spcAft>
                <a:spcPts val="0"/>
              </a:spcAft>
              <a:buClr>
                <a:schemeClr val="lt1"/>
              </a:buClr>
              <a:buSzPts val="1400"/>
              <a:buChar char="●"/>
              <a:defRPr>
                <a:solidFill>
                  <a:schemeClr val="lt1"/>
                </a:solidFill>
              </a:defRPr>
            </a:lvl7pPr>
            <a:lvl8pPr marL="3657600" lvl="7" indent="-317500" algn="l">
              <a:lnSpc>
                <a:spcPct val="100000"/>
              </a:lnSpc>
              <a:spcBef>
                <a:spcPts val="1600"/>
              </a:spcBef>
              <a:spcAft>
                <a:spcPts val="0"/>
              </a:spcAft>
              <a:buClr>
                <a:schemeClr val="lt1"/>
              </a:buClr>
              <a:buSzPts val="1400"/>
              <a:buChar char="○"/>
              <a:defRPr>
                <a:solidFill>
                  <a:schemeClr val="lt1"/>
                </a:solidFill>
              </a:defRPr>
            </a:lvl8pPr>
            <a:lvl9pPr marL="4114800" lvl="8" indent="-317500" algn="l">
              <a:lnSpc>
                <a:spcPct val="100000"/>
              </a:lnSpc>
              <a:spcBef>
                <a:spcPts val="1600"/>
              </a:spcBef>
              <a:spcAft>
                <a:spcPts val="1600"/>
              </a:spcAft>
              <a:buClr>
                <a:schemeClr val="lt1"/>
              </a:buClr>
              <a:buSzPts val="1400"/>
              <a:buChar char="■"/>
              <a:defRPr>
                <a:solidFill>
                  <a:schemeClr val="lt1"/>
                </a:solidFill>
              </a:defRPr>
            </a:lvl9pPr>
          </a:lstStyle>
          <a:p>
            <a:endParaRPr/>
          </a:p>
        </p:txBody>
      </p:sp>
      <p:sp>
        <p:nvSpPr>
          <p:cNvPr id="77" name="Google Shape;77;p20"/>
          <p:cNvSpPr txBox="1">
            <a:spLocks noGrp="1"/>
          </p:cNvSpPr>
          <p:nvPr>
            <p:ph type="body" idx="2"/>
          </p:nvPr>
        </p:nvSpPr>
        <p:spPr>
          <a:xfrm>
            <a:off x="4673852" y="2651775"/>
            <a:ext cx="3258900" cy="1795500"/>
          </a:xfrm>
          <a:prstGeom prst="rect">
            <a:avLst/>
          </a:prstGeom>
          <a:noFill/>
          <a:ln>
            <a:noFill/>
          </a:ln>
        </p:spPr>
        <p:txBody>
          <a:bodyPr spcFirstLastPara="1" wrap="square" lIns="91425" tIns="91425" rIns="91425" bIns="91425" anchor="t" anchorCtr="0">
            <a:noAutofit/>
          </a:bodyPr>
          <a:lstStyle>
            <a:lvl1pPr marL="457200" lvl="0" indent="-317500" algn="l">
              <a:lnSpc>
                <a:spcPct val="100000"/>
              </a:lnSpc>
              <a:spcBef>
                <a:spcPts val="0"/>
              </a:spcBef>
              <a:spcAft>
                <a:spcPts val="0"/>
              </a:spcAft>
              <a:buClr>
                <a:schemeClr val="lt1"/>
              </a:buClr>
              <a:buSzPts val="1400"/>
              <a:buChar char="●"/>
              <a:defRPr sz="1400">
                <a:solidFill>
                  <a:schemeClr val="lt1"/>
                </a:solidFill>
              </a:defRPr>
            </a:lvl1pPr>
            <a:lvl2pPr marL="914400" lvl="1" indent="-317500" algn="l">
              <a:lnSpc>
                <a:spcPct val="100000"/>
              </a:lnSpc>
              <a:spcBef>
                <a:spcPts val="1000"/>
              </a:spcBef>
              <a:spcAft>
                <a:spcPts val="0"/>
              </a:spcAft>
              <a:buClr>
                <a:schemeClr val="lt1"/>
              </a:buClr>
              <a:buSzPts val="1400"/>
              <a:buChar char="○"/>
              <a:defRPr>
                <a:solidFill>
                  <a:schemeClr val="lt1"/>
                </a:solidFill>
              </a:defRPr>
            </a:lvl2pPr>
            <a:lvl3pPr marL="1371600" lvl="2" indent="-317500" algn="l">
              <a:lnSpc>
                <a:spcPct val="100000"/>
              </a:lnSpc>
              <a:spcBef>
                <a:spcPts val="1600"/>
              </a:spcBef>
              <a:spcAft>
                <a:spcPts val="0"/>
              </a:spcAft>
              <a:buClr>
                <a:schemeClr val="lt1"/>
              </a:buClr>
              <a:buSzPts val="1400"/>
              <a:buChar char="■"/>
              <a:defRPr>
                <a:solidFill>
                  <a:schemeClr val="lt1"/>
                </a:solidFill>
              </a:defRPr>
            </a:lvl3pPr>
            <a:lvl4pPr marL="1828800" lvl="3" indent="-317500" algn="l">
              <a:lnSpc>
                <a:spcPct val="100000"/>
              </a:lnSpc>
              <a:spcBef>
                <a:spcPts val="1600"/>
              </a:spcBef>
              <a:spcAft>
                <a:spcPts val="0"/>
              </a:spcAft>
              <a:buClr>
                <a:schemeClr val="lt1"/>
              </a:buClr>
              <a:buSzPts val="1400"/>
              <a:buChar char="●"/>
              <a:defRPr>
                <a:solidFill>
                  <a:schemeClr val="lt1"/>
                </a:solidFill>
              </a:defRPr>
            </a:lvl4pPr>
            <a:lvl5pPr marL="2286000" lvl="4" indent="-317500" algn="l">
              <a:lnSpc>
                <a:spcPct val="100000"/>
              </a:lnSpc>
              <a:spcBef>
                <a:spcPts val="1600"/>
              </a:spcBef>
              <a:spcAft>
                <a:spcPts val="0"/>
              </a:spcAft>
              <a:buClr>
                <a:schemeClr val="lt1"/>
              </a:buClr>
              <a:buSzPts val="1400"/>
              <a:buChar char="○"/>
              <a:defRPr>
                <a:solidFill>
                  <a:schemeClr val="lt1"/>
                </a:solidFill>
              </a:defRPr>
            </a:lvl5pPr>
            <a:lvl6pPr marL="2743200" lvl="5" indent="-317500" algn="l">
              <a:lnSpc>
                <a:spcPct val="100000"/>
              </a:lnSpc>
              <a:spcBef>
                <a:spcPts val="1600"/>
              </a:spcBef>
              <a:spcAft>
                <a:spcPts val="0"/>
              </a:spcAft>
              <a:buClr>
                <a:schemeClr val="lt1"/>
              </a:buClr>
              <a:buSzPts val="1400"/>
              <a:buChar char="■"/>
              <a:defRPr>
                <a:solidFill>
                  <a:schemeClr val="lt1"/>
                </a:solidFill>
              </a:defRPr>
            </a:lvl6pPr>
            <a:lvl7pPr marL="3200400" lvl="6" indent="-317500" algn="l">
              <a:lnSpc>
                <a:spcPct val="100000"/>
              </a:lnSpc>
              <a:spcBef>
                <a:spcPts val="1600"/>
              </a:spcBef>
              <a:spcAft>
                <a:spcPts val="0"/>
              </a:spcAft>
              <a:buClr>
                <a:schemeClr val="lt1"/>
              </a:buClr>
              <a:buSzPts val="1400"/>
              <a:buChar char="●"/>
              <a:defRPr>
                <a:solidFill>
                  <a:schemeClr val="lt1"/>
                </a:solidFill>
              </a:defRPr>
            </a:lvl7pPr>
            <a:lvl8pPr marL="3657600" lvl="7" indent="-317500" algn="l">
              <a:lnSpc>
                <a:spcPct val="100000"/>
              </a:lnSpc>
              <a:spcBef>
                <a:spcPts val="1600"/>
              </a:spcBef>
              <a:spcAft>
                <a:spcPts val="0"/>
              </a:spcAft>
              <a:buClr>
                <a:schemeClr val="lt1"/>
              </a:buClr>
              <a:buSzPts val="1400"/>
              <a:buChar char="○"/>
              <a:defRPr>
                <a:solidFill>
                  <a:schemeClr val="lt1"/>
                </a:solidFill>
              </a:defRPr>
            </a:lvl8pPr>
            <a:lvl9pPr marL="4114800" lvl="8" indent="-317500" algn="l">
              <a:lnSpc>
                <a:spcPct val="100000"/>
              </a:lnSpc>
              <a:spcBef>
                <a:spcPts val="1600"/>
              </a:spcBef>
              <a:spcAft>
                <a:spcPts val="1600"/>
              </a:spcAft>
              <a:buClr>
                <a:schemeClr val="lt1"/>
              </a:buClr>
              <a:buSzPts val="1400"/>
              <a:buChar char="■"/>
              <a:defRPr>
                <a:solidFill>
                  <a:schemeClr val="lt1"/>
                </a:solidFill>
              </a:defRPr>
            </a:lvl9pPr>
          </a:lstStyle>
          <a:p>
            <a:endParaRPr/>
          </a:p>
        </p:txBody>
      </p:sp>
      <p:sp>
        <p:nvSpPr>
          <p:cNvPr id="78" name="Google Shape;78;p20"/>
          <p:cNvSpPr txBox="1">
            <a:spLocks noGrp="1"/>
          </p:cNvSpPr>
          <p:nvPr>
            <p:ph type="title" idx="3"/>
          </p:nvPr>
        </p:nvSpPr>
        <p:spPr>
          <a:xfrm>
            <a:off x="1213499" y="1955125"/>
            <a:ext cx="3258900" cy="548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chemeClr val="lt1"/>
              </a:buClr>
              <a:buSzPts val="1800"/>
              <a:buNone/>
              <a:defRPr sz="18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a:endParaRPr/>
          </a:p>
        </p:txBody>
      </p:sp>
      <p:sp>
        <p:nvSpPr>
          <p:cNvPr id="79" name="Google Shape;79;p20"/>
          <p:cNvSpPr txBox="1">
            <a:spLocks noGrp="1"/>
          </p:cNvSpPr>
          <p:nvPr>
            <p:ph type="title" idx="4"/>
          </p:nvPr>
        </p:nvSpPr>
        <p:spPr>
          <a:xfrm>
            <a:off x="4820099" y="1955125"/>
            <a:ext cx="3258900" cy="548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chemeClr val="lt1"/>
              </a:buClr>
              <a:buSzPts val="1800"/>
              <a:buNone/>
              <a:defRPr sz="18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 Bullet Points">
  <p:cSld name="CAPTION_ONLY_3">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938500" y="445025"/>
            <a:ext cx="5735700" cy="941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a:endParaRPr/>
          </a:p>
        </p:txBody>
      </p:sp>
      <p:sp>
        <p:nvSpPr>
          <p:cNvPr id="13" name="Google Shape;13;p3"/>
          <p:cNvSpPr txBox="1">
            <a:spLocks noGrp="1"/>
          </p:cNvSpPr>
          <p:nvPr>
            <p:ph type="body" idx="1"/>
          </p:nvPr>
        </p:nvSpPr>
        <p:spPr>
          <a:xfrm>
            <a:off x="938500" y="1246025"/>
            <a:ext cx="7172100" cy="3039900"/>
          </a:xfrm>
          <a:prstGeom prst="rect">
            <a:avLst/>
          </a:prstGeom>
          <a:noFill/>
          <a:ln>
            <a:noFill/>
          </a:ln>
        </p:spPr>
        <p:txBody>
          <a:bodyPr spcFirstLastPara="1" wrap="square" lIns="91425" tIns="91425" rIns="91425" bIns="91425" anchor="t" anchorCtr="0">
            <a:noAutofit/>
          </a:bodyPr>
          <a:lstStyle>
            <a:lvl1pPr marL="457200" lvl="0" indent="-301625" algn="l">
              <a:lnSpc>
                <a:spcPct val="100000"/>
              </a:lnSpc>
              <a:spcBef>
                <a:spcPts val="0"/>
              </a:spcBef>
              <a:spcAft>
                <a:spcPts val="0"/>
              </a:spcAft>
              <a:buClr>
                <a:schemeClr val="lt1"/>
              </a:buClr>
              <a:buSzPts val="1150"/>
              <a:buChar char="●"/>
              <a:defRPr sz="1150">
                <a:solidFill>
                  <a:schemeClr val="lt1"/>
                </a:solidFill>
              </a:defRPr>
            </a:lvl1pPr>
            <a:lvl2pPr marL="914400" lvl="1" indent="-301625" algn="l">
              <a:lnSpc>
                <a:spcPct val="100000"/>
              </a:lnSpc>
              <a:spcBef>
                <a:spcPts val="1600"/>
              </a:spcBef>
              <a:spcAft>
                <a:spcPts val="0"/>
              </a:spcAft>
              <a:buClr>
                <a:schemeClr val="lt1"/>
              </a:buClr>
              <a:buSzPts val="1150"/>
              <a:buChar char="○"/>
              <a:defRPr sz="1150">
                <a:solidFill>
                  <a:schemeClr val="lt1"/>
                </a:solidFill>
              </a:defRPr>
            </a:lvl2pPr>
            <a:lvl3pPr marL="1371600" lvl="2" indent="-301625" algn="l">
              <a:lnSpc>
                <a:spcPct val="100000"/>
              </a:lnSpc>
              <a:spcBef>
                <a:spcPts val="1600"/>
              </a:spcBef>
              <a:spcAft>
                <a:spcPts val="0"/>
              </a:spcAft>
              <a:buClr>
                <a:schemeClr val="lt1"/>
              </a:buClr>
              <a:buSzPts val="1150"/>
              <a:buChar char="■"/>
              <a:defRPr sz="1150">
                <a:solidFill>
                  <a:schemeClr val="lt1"/>
                </a:solidFill>
              </a:defRPr>
            </a:lvl3pPr>
            <a:lvl4pPr marL="1828800" lvl="3" indent="-301625" algn="l">
              <a:lnSpc>
                <a:spcPct val="100000"/>
              </a:lnSpc>
              <a:spcBef>
                <a:spcPts val="1600"/>
              </a:spcBef>
              <a:spcAft>
                <a:spcPts val="0"/>
              </a:spcAft>
              <a:buClr>
                <a:schemeClr val="lt1"/>
              </a:buClr>
              <a:buSzPts val="1150"/>
              <a:buChar char="●"/>
              <a:defRPr sz="1150">
                <a:solidFill>
                  <a:schemeClr val="lt1"/>
                </a:solidFill>
              </a:defRPr>
            </a:lvl4pPr>
            <a:lvl5pPr marL="2286000" lvl="4" indent="-301625" algn="l">
              <a:lnSpc>
                <a:spcPct val="100000"/>
              </a:lnSpc>
              <a:spcBef>
                <a:spcPts val="1600"/>
              </a:spcBef>
              <a:spcAft>
                <a:spcPts val="0"/>
              </a:spcAft>
              <a:buClr>
                <a:schemeClr val="lt1"/>
              </a:buClr>
              <a:buSzPts val="1150"/>
              <a:buChar char="○"/>
              <a:defRPr sz="1150">
                <a:solidFill>
                  <a:schemeClr val="lt1"/>
                </a:solidFill>
              </a:defRPr>
            </a:lvl5pPr>
            <a:lvl6pPr marL="2743200" lvl="5" indent="-301625" algn="l">
              <a:lnSpc>
                <a:spcPct val="100000"/>
              </a:lnSpc>
              <a:spcBef>
                <a:spcPts val="1600"/>
              </a:spcBef>
              <a:spcAft>
                <a:spcPts val="0"/>
              </a:spcAft>
              <a:buClr>
                <a:schemeClr val="lt1"/>
              </a:buClr>
              <a:buSzPts val="1150"/>
              <a:buChar char="■"/>
              <a:defRPr sz="1150">
                <a:solidFill>
                  <a:schemeClr val="lt1"/>
                </a:solidFill>
              </a:defRPr>
            </a:lvl6pPr>
            <a:lvl7pPr marL="3200400" lvl="6" indent="-301625" algn="l">
              <a:lnSpc>
                <a:spcPct val="100000"/>
              </a:lnSpc>
              <a:spcBef>
                <a:spcPts val="1600"/>
              </a:spcBef>
              <a:spcAft>
                <a:spcPts val="0"/>
              </a:spcAft>
              <a:buClr>
                <a:schemeClr val="lt1"/>
              </a:buClr>
              <a:buSzPts val="1150"/>
              <a:buChar char="●"/>
              <a:defRPr sz="1150">
                <a:solidFill>
                  <a:schemeClr val="lt1"/>
                </a:solidFill>
              </a:defRPr>
            </a:lvl7pPr>
            <a:lvl8pPr marL="3657600" lvl="7" indent="-301625" algn="l">
              <a:lnSpc>
                <a:spcPct val="100000"/>
              </a:lnSpc>
              <a:spcBef>
                <a:spcPts val="1600"/>
              </a:spcBef>
              <a:spcAft>
                <a:spcPts val="0"/>
              </a:spcAft>
              <a:buClr>
                <a:schemeClr val="lt1"/>
              </a:buClr>
              <a:buSzPts val="1150"/>
              <a:buChar char="○"/>
              <a:defRPr sz="1150">
                <a:solidFill>
                  <a:schemeClr val="lt1"/>
                </a:solidFill>
              </a:defRPr>
            </a:lvl8pPr>
            <a:lvl9pPr marL="4114800" lvl="8" indent="-301625" algn="l">
              <a:lnSpc>
                <a:spcPct val="100000"/>
              </a:lnSpc>
              <a:spcBef>
                <a:spcPts val="1600"/>
              </a:spcBef>
              <a:spcAft>
                <a:spcPts val="1600"/>
              </a:spcAft>
              <a:buClr>
                <a:schemeClr val="lt1"/>
              </a:buClr>
              <a:buSzPts val="1150"/>
              <a:buChar char="■"/>
              <a:defRPr sz="1150">
                <a:solidFill>
                  <a:schemeClr val="lt1"/>
                </a:solidFill>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 Four Columns">
  <p:cSld name="TITLE_1_1_2">
    <p:bg>
      <p:bgPr>
        <a:blipFill>
          <a:blip r:embed="rId2">
            <a:alphaModFix/>
          </a:blip>
          <a:stretch>
            <a:fillRect/>
          </a:stretch>
        </a:blipFill>
        <a:effectLst/>
      </p:bgPr>
    </p:bg>
    <p:spTree>
      <p:nvGrpSpPr>
        <p:cNvPr id="1" name="Shape 80"/>
        <p:cNvGrpSpPr/>
        <p:nvPr/>
      </p:nvGrpSpPr>
      <p:grpSpPr>
        <a:xfrm>
          <a:off x="0" y="0"/>
          <a:ext cx="0" cy="0"/>
          <a:chOff x="0" y="0"/>
          <a:chExt cx="0" cy="0"/>
        </a:xfrm>
      </p:grpSpPr>
      <p:sp>
        <p:nvSpPr>
          <p:cNvPr id="81" name="Google Shape;81;p21"/>
          <p:cNvSpPr txBox="1">
            <a:spLocks noGrp="1"/>
          </p:cNvSpPr>
          <p:nvPr>
            <p:ph type="title"/>
          </p:nvPr>
        </p:nvSpPr>
        <p:spPr>
          <a:xfrm>
            <a:off x="938500" y="445025"/>
            <a:ext cx="4629300" cy="941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a:endParaRPr/>
          </a:p>
        </p:txBody>
      </p:sp>
      <p:sp>
        <p:nvSpPr>
          <p:cNvPr id="82" name="Google Shape;82;p21"/>
          <p:cNvSpPr txBox="1">
            <a:spLocks noGrp="1"/>
          </p:cNvSpPr>
          <p:nvPr>
            <p:ph type="title" idx="2"/>
          </p:nvPr>
        </p:nvSpPr>
        <p:spPr>
          <a:xfrm>
            <a:off x="898386" y="3052625"/>
            <a:ext cx="1671600" cy="5484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lt1"/>
              </a:buClr>
              <a:buSzPts val="1800"/>
              <a:buNone/>
              <a:defRPr sz="1800">
                <a:solidFill>
                  <a:schemeClr val="lt1"/>
                </a:solidFill>
              </a:defRPr>
            </a:lvl1pPr>
            <a:lvl2pPr lvl="1" algn="ctr">
              <a:lnSpc>
                <a:spcPct val="100000"/>
              </a:lnSpc>
              <a:spcBef>
                <a:spcPts val="0"/>
              </a:spcBef>
              <a:spcAft>
                <a:spcPts val="0"/>
              </a:spcAft>
              <a:buClr>
                <a:schemeClr val="lt1"/>
              </a:buClr>
              <a:buSzPts val="4200"/>
              <a:buNone/>
              <a:defRPr sz="4200">
                <a:solidFill>
                  <a:schemeClr val="lt1"/>
                </a:solidFill>
              </a:defRPr>
            </a:lvl2pPr>
            <a:lvl3pPr lvl="2" algn="ctr">
              <a:lnSpc>
                <a:spcPct val="100000"/>
              </a:lnSpc>
              <a:spcBef>
                <a:spcPts val="0"/>
              </a:spcBef>
              <a:spcAft>
                <a:spcPts val="0"/>
              </a:spcAft>
              <a:buClr>
                <a:schemeClr val="lt1"/>
              </a:buClr>
              <a:buSzPts val="4200"/>
              <a:buNone/>
              <a:defRPr sz="4200">
                <a:solidFill>
                  <a:schemeClr val="lt1"/>
                </a:solidFill>
              </a:defRPr>
            </a:lvl3pPr>
            <a:lvl4pPr lvl="3" algn="ctr">
              <a:lnSpc>
                <a:spcPct val="100000"/>
              </a:lnSpc>
              <a:spcBef>
                <a:spcPts val="0"/>
              </a:spcBef>
              <a:spcAft>
                <a:spcPts val="0"/>
              </a:spcAft>
              <a:buClr>
                <a:schemeClr val="lt1"/>
              </a:buClr>
              <a:buSzPts val="4200"/>
              <a:buNone/>
              <a:defRPr sz="4200">
                <a:solidFill>
                  <a:schemeClr val="lt1"/>
                </a:solidFill>
              </a:defRPr>
            </a:lvl4pPr>
            <a:lvl5pPr lvl="4" algn="ctr">
              <a:lnSpc>
                <a:spcPct val="100000"/>
              </a:lnSpc>
              <a:spcBef>
                <a:spcPts val="0"/>
              </a:spcBef>
              <a:spcAft>
                <a:spcPts val="0"/>
              </a:spcAft>
              <a:buClr>
                <a:schemeClr val="lt1"/>
              </a:buClr>
              <a:buSzPts val="4200"/>
              <a:buNone/>
              <a:defRPr sz="4200">
                <a:solidFill>
                  <a:schemeClr val="lt1"/>
                </a:solidFill>
              </a:defRPr>
            </a:lvl5pPr>
            <a:lvl6pPr lvl="5" algn="ctr">
              <a:lnSpc>
                <a:spcPct val="100000"/>
              </a:lnSpc>
              <a:spcBef>
                <a:spcPts val="0"/>
              </a:spcBef>
              <a:spcAft>
                <a:spcPts val="0"/>
              </a:spcAft>
              <a:buClr>
                <a:schemeClr val="lt1"/>
              </a:buClr>
              <a:buSzPts val="4200"/>
              <a:buNone/>
              <a:defRPr sz="4200">
                <a:solidFill>
                  <a:schemeClr val="lt1"/>
                </a:solidFill>
              </a:defRPr>
            </a:lvl6pPr>
            <a:lvl7pPr lvl="6" algn="ctr">
              <a:lnSpc>
                <a:spcPct val="100000"/>
              </a:lnSpc>
              <a:spcBef>
                <a:spcPts val="0"/>
              </a:spcBef>
              <a:spcAft>
                <a:spcPts val="0"/>
              </a:spcAft>
              <a:buClr>
                <a:schemeClr val="lt1"/>
              </a:buClr>
              <a:buSzPts val="4200"/>
              <a:buNone/>
              <a:defRPr sz="4200">
                <a:solidFill>
                  <a:schemeClr val="lt1"/>
                </a:solidFill>
              </a:defRPr>
            </a:lvl7pPr>
            <a:lvl8pPr lvl="7" algn="ctr">
              <a:lnSpc>
                <a:spcPct val="100000"/>
              </a:lnSpc>
              <a:spcBef>
                <a:spcPts val="0"/>
              </a:spcBef>
              <a:spcAft>
                <a:spcPts val="0"/>
              </a:spcAft>
              <a:buClr>
                <a:schemeClr val="lt1"/>
              </a:buClr>
              <a:buSzPts val="4200"/>
              <a:buNone/>
              <a:defRPr sz="4200">
                <a:solidFill>
                  <a:schemeClr val="lt1"/>
                </a:solidFill>
              </a:defRPr>
            </a:lvl8pPr>
            <a:lvl9pPr lvl="8" algn="ctr">
              <a:lnSpc>
                <a:spcPct val="100000"/>
              </a:lnSpc>
              <a:spcBef>
                <a:spcPts val="0"/>
              </a:spcBef>
              <a:spcAft>
                <a:spcPts val="0"/>
              </a:spcAft>
              <a:buClr>
                <a:schemeClr val="lt1"/>
              </a:buClr>
              <a:buSzPts val="4200"/>
              <a:buNone/>
              <a:defRPr sz="4200">
                <a:solidFill>
                  <a:schemeClr val="lt1"/>
                </a:solidFill>
              </a:defRPr>
            </a:lvl9pPr>
          </a:lstStyle>
          <a:p>
            <a:endParaRPr/>
          </a:p>
        </p:txBody>
      </p:sp>
      <p:sp>
        <p:nvSpPr>
          <p:cNvPr id="83" name="Google Shape;83;p21"/>
          <p:cNvSpPr txBox="1">
            <a:spLocks noGrp="1"/>
          </p:cNvSpPr>
          <p:nvPr>
            <p:ph type="subTitle" idx="1"/>
          </p:nvPr>
        </p:nvSpPr>
        <p:spPr>
          <a:xfrm>
            <a:off x="898389" y="3558837"/>
            <a:ext cx="1671600" cy="11574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84" name="Google Shape;84;p21"/>
          <p:cNvSpPr txBox="1">
            <a:spLocks noGrp="1"/>
          </p:cNvSpPr>
          <p:nvPr>
            <p:ph type="title" idx="3"/>
          </p:nvPr>
        </p:nvSpPr>
        <p:spPr>
          <a:xfrm>
            <a:off x="2790261" y="3052625"/>
            <a:ext cx="1671600" cy="5484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lt1"/>
              </a:buClr>
              <a:buSzPts val="1800"/>
              <a:buNone/>
              <a:defRPr sz="1800">
                <a:solidFill>
                  <a:schemeClr val="lt1"/>
                </a:solidFill>
              </a:defRPr>
            </a:lvl1pPr>
            <a:lvl2pPr lvl="1" algn="ctr">
              <a:lnSpc>
                <a:spcPct val="100000"/>
              </a:lnSpc>
              <a:spcBef>
                <a:spcPts val="0"/>
              </a:spcBef>
              <a:spcAft>
                <a:spcPts val="0"/>
              </a:spcAft>
              <a:buClr>
                <a:schemeClr val="lt1"/>
              </a:buClr>
              <a:buSzPts val="4200"/>
              <a:buNone/>
              <a:defRPr sz="4200">
                <a:solidFill>
                  <a:schemeClr val="lt1"/>
                </a:solidFill>
              </a:defRPr>
            </a:lvl2pPr>
            <a:lvl3pPr lvl="2" algn="ctr">
              <a:lnSpc>
                <a:spcPct val="100000"/>
              </a:lnSpc>
              <a:spcBef>
                <a:spcPts val="0"/>
              </a:spcBef>
              <a:spcAft>
                <a:spcPts val="0"/>
              </a:spcAft>
              <a:buClr>
                <a:schemeClr val="lt1"/>
              </a:buClr>
              <a:buSzPts val="4200"/>
              <a:buNone/>
              <a:defRPr sz="4200">
                <a:solidFill>
                  <a:schemeClr val="lt1"/>
                </a:solidFill>
              </a:defRPr>
            </a:lvl3pPr>
            <a:lvl4pPr lvl="3" algn="ctr">
              <a:lnSpc>
                <a:spcPct val="100000"/>
              </a:lnSpc>
              <a:spcBef>
                <a:spcPts val="0"/>
              </a:spcBef>
              <a:spcAft>
                <a:spcPts val="0"/>
              </a:spcAft>
              <a:buClr>
                <a:schemeClr val="lt1"/>
              </a:buClr>
              <a:buSzPts val="4200"/>
              <a:buNone/>
              <a:defRPr sz="4200">
                <a:solidFill>
                  <a:schemeClr val="lt1"/>
                </a:solidFill>
              </a:defRPr>
            </a:lvl4pPr>
            <a:lvl5pPr lvl="4" algn="ctr">
              <a:lnSpc>
                <a:spcPct val="100000"/>
              </a:lnSpc>
              <a:spcBef>
                <a:spcPts val="0"/>
              </a:spcBef>
              <a:spcAft>
                <a:spcPts val="0"/>
              </a:spcAft>
              <a:buClr>
                <a:schemeClr val="lt1"/>
              </a:buClr>
              <a:buSzPts val="4200"/>
              <a:buNone/>
              <a:defRPr sz="4200">
                <a:solidFill>
                  <a:schemeClr val="lt1"/>
                </a:solidFill>
              </a:defRPr>
            </a:lvl5pPr>
            <a:lvl6pPr lvl="5" algn="ctr">
              <a:lnSpc>
                <a:spcPct val="100000"/>
              </a:lnSpc>
              <a:spcBef>
                <a:spcPts val="0"/>
              </a:spcBef>
              <a:spcAft>
                <a:spcPts val="0"/>
              </a:spcAft>
              <a:buClr>
                <a:schemeClr val="lt1"/>
              </a:buClr>
              <a:buSzPts val="4200"/>
              <a:buNone/>
              <a:defRPr sz="4200">
                <a:solidFill>
                  <a:schemeClr val="lt1"/>
                </a:solidFill>
              </a:defRPr>
            </a:lvl6pPr>
            <a:lvl7pPr lvl="6" algn="ctr">
              <a:lnSpc>
                <a:spcPct val="100000"/>
              </a:lnSpc>
              <a:spcBef>
                <a:spcPts val="0"/>
              </a:spcBef>
              <a:spcAft>
                <a:spcPts val="0"/>
              </a:spcAft>
              <a:buClr>
                <a:schemeClr val="lt1"/>
              </a:buClr>
              <a:buSzPts val="4200"/>
              <a:buNone/>
              <a:defRPr sz="4200">
                <a:solidFill>
                  <a:schemeClr val="lt1"/>
                </a:solidFill>
              </a:defRPr>
            </a:lvl7pPr>
            <a:lvl8pPr lvl="7" algn="ctr">
              <a:lnSpc>
                <a:spcPct val="100000"/>
              </a:lnSpc>
              <a:spcBef>
                <a:spcPts val="0"/>
              </a:spcBef>
              <a:spcAft>
                <a:spcPts val="0"/>
              </a:spcAft>
              <a:buClr>
                <a:schemeClr val="lt1"/>
              </a:buClr>
              <a:buSzPts val="4200"/>
              <a:buNone/>
              <a:defRPr sz="4200">
                <a:solidFill>
                  <a:schemeClr val="lt1"/>
                </a:solidFill>
              </a:defRPr>
            </a:lvl8pPr>
            <a:lvl9pPr lvl="8" algn="ctr">
              <a:lnSpc>
                <a:spcPct val="100000"/>
              </a:lnSpc>
              <a:spcBef>
                <a:spcPts val="0"/>
              </a:spcBef>
              <a:spcAft>
                <a:spcPts val="0"/>
              </a:spcAft>
              <a:buClr>
                <a:schemeClr val="lt1"/>
              </a:buClr>
              <a:buSzPts val="4200"/>
              <a:buNone/>
              <a:defRPr sz="4200">
                <a:solidFill>
                  <a:schemeClr val="lt1"/>
                </a:solidFill>
              </a:defRPr>
            </a:lvl9pPr>
          </a:lstStyle>
          <a:p>
            <a:endParaRPr/>
          </a:p>
        </p:txBody>
      </p:sp>
      <p:sp>
        <p:nvSpPr>
          <p:cNvPr id="85" name="Google Shape;85;p21"/>
          <p:cNvSpPr txBox="1">
            <a:spLocks noGrp="1"/>
          </p:cNvSpPr>
          <p:nvPr>
            <p:ph type="subTitle" idx="4"/>
          </p:nvPr>
        </p:nvSpPr>
        <p:spPr>
          <a:xfrm>
            <a:off x="2790264" y="3558837"/>
            <a:ext cx="1671600" cy="11574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86" name="Google Shape;86;p21"/>
          <p:cNvSpPr txBox="1">
            <a:spLocks noGrp="1"/>
          </p:cNvSpPr>
          <p:nvPr>
            <p:ph type="title" idx="5"/>
          </p:nvPr>
        </p:nvSpPr>
        <p:spPr>
          <a:xfrm>
            <a:off x="4682136" y="3052625"/>
            <a:ext cx="1671600" cy="5484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lt1"/>
              </a:buClr>
              <a:buSzPts val="1800"/>
              <a:buNone/>
              <a:defRPr sz="1800">
                <a:solidFill>
                  <a:schemeClr val="lt1"/>
                </a:solidFill>
              </a:defRPr>
            </a:lvl1pPr>
            <a:lvl2pPr lvl="1" algn="ctr">
              <a:lnSpc>
                <a:spcPct val="100000"/>
              </a:lnSpc>
              <a:spcBef>
                <a:spcPts val="0"/>
              </a:spcBef>
              <a:spcAft>
                <a:spcPts val="0"/>
              </a:spcAft>
              <a:buClr>
                <a:schemeClr val="lt1"/>
              </a:buClr>
              <a:buSzPts val="4200"/>
              <a:buNone/>
              <a:defRPr sz="4200">
                <a:solidFill>
                  <a:schemeClr val="lt1"/>
                </a:solidFill>
              </a:defRPr>
            </a:lvl2pPr>
            <a:lvl3pPr lvl="2" algn="ctr">
              <a:lnSpc>
                <a:spcPct val="100000"/>
              </a:lnSpc>
              <a:spcBef>
                <a:spcPts val="0"/>
              </a:spcBef>
              <a:spcAft>
                <a:spcPts val="0"/>
              </a:spcAft>
              <a:buClr>
                <a:schemeClr val="lt1"/>
              </a:buClr>
              <a:buSzPts val="4200"/>
              <a:buNone/>
              <a:defRPr sz="4200">
                <a:solidFill>
                  <a:schemeClr val="lt1"/>
                </a:solidFill>
              </a:defRPr>
            </a:lvl3pPr>
            <a:lvl4pPr lvl="3" algn="ctr">
              <a:lnSpc>
                <a:spcPct val="100000"/>
              </a:lnSpc>
              <a:spcBef>
                <a:spcPts val="0"/>
              </a:spcBef>
              <a:spcAft>
                <a:spcPts val="0"/>
              </a:spcAft>
              <a:buClr>
                <a:schemeClr val="lt1"/>
              </a:buClr>
              <a:buSzPts val="4200"/>
              <a:buNone/>
              <a:defRPr sz="4200">
                <a:solidFill>
                  <a:schemeClr val="lt1"/>
                </a:solidFill>
              </a:defRPr>
            </a:lvl4pPr>
            <a:lvl5pPr lvl="4" algn="ctr">
              <a:lnSpc>
                <a:spcPct val="100000"/>
              </a:lnSpc>
              <a:spcBef>
                <a:spcPts val="0"/>
              </a:spcBef>
              <a:spcAft>
                <a:spcPts val="0"/>
              </a:spcAft>
              <a:buClr>
                <a:schemeClr val="lt1"/>
              </a:buClr>
              <a:buSzPts val="4200"/>
              <a:buNone/>
              <a:defRPr sz="4200">
                <a:solidFill>
                  <a:schemeClr val="lt1"/>
                </a:solidFill>
              </a:defRPr>
            </a:lvl5pPr>
            <a:lvl6pPr lvl="5" algn="ctr">
              <a:lnSpc>
                <a:spcPct val="100000"/>
              </a:lnSpc>
              <a:spcBef>
                <a:spcPts val="0"/>
              </a:spcBef>
              <a:spcAft>
                <a:spcPts val="0"/>
              </a:spcAft>
              <a:buClr>
                <a:schemeClr val="lt1"/>
              </a:buClr>
              <a:buSzPts val="4200"/>
              <a:buNone/>
              <a:defRPr sz="4200">
                <a:solidFill>
                  <a:schemeClr val="lt1"/>
                </a:solidFill>
              </a:defRPr>
            </a:lvl6pPr>
            <a:lvl7pPr lvl="6" algn="ctr">
              <a:lnSpc>
                <a:spcPct val="100000"/>
              </a:lnSpc>
              <a:spcBef>
                <a:spcPts val="0"/>
              </a:spcBef>
              <a:spcAft>
                <a:spcPts val="0"/>
              </a:spcAft>
              <a:buClr>
                <a:schemeClr val="lt1"/>
              </a:buClr>
              <a:buSzPts val="4200"/>
              <a:buNone/>
              <a:defRPr sz="4200">
                <a:solidFill>
                  <a:schemeClr val="lt1"/>
                </a:solidFill>
              </a:defRPr>
            </a:lvl7pPr>
            <a:lvl8pPr lvl="7" algn="ctr">
              <a:lnSpc>
                <a:spcPct val="100000"/>
              </a:lnSpc>
              <a:spcBef>
                <a:spcPts val="0"/>
              </a:spcBef>
              <a:spcAft>
                <a:spcPts val="0"/>
              </a:spcAft>
              <a:buClr>
                <a:schemeClr val="lt1"/>
              </a:buClr>
              <a:buSzPts val="4200"/>
              <a:buNone/>
              <a:defRPr sz="4200">
                <a:solidFill>
                  <a:schemeClr val="lt1"/>
                </a:solidFill>
              </a:defRPr>
            </a:lvl8pPr>
            <a:lvl9pPr lvl="8" algn="ctr">
              <a:lnSpc>
                <a:spcPct val="100000"/>
              </a:lnSpc>
              <a:spcBef>
                <a:spcPts val="0"/>
              </a:spcBef>
              <a:spcAft>
                <a:spcPts val="0"/>
              </a:spcAft>
              <a:buClr>
                <a:schemeClr val="lt1"/>
              </a:buClr>
              <a:buSzPts val="4200"/>
              <a:buNone/>
              <a:defRPr sz="4200">
                <a:solidFill>
                  <a:schemeClr val="lt1"/>
                </a:solidFill>
              </a:defRPr>
            </a:lvl9pPr>
          </a:lstStyle>
          <a:p>
            <a:endParaRPr/>
          </a:p>
        </p:txBody>
      </p:sp>
      <p:sp>
        <p:nvSpPr>
          <p:cNvPr id="87" name="Google Shape;87;p21"/>
          <p:cNvSpPr txBox="1">
            <a:spLocks noGrp="1"/>
          </p:cNvSpPr>
          <p:nvPr>
            <p:ph type="subTitle" idx="6"/>
          </p:nvPr>
        </p:nvSpPr>
        <p:spPr>
          <a:xfrm>
            <a:off x="4682139" y="3558837"/>
            <a:ext cx="1671600" cy="11574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88" name="Google Shape;88;p21"/>
          <p:cNvSpPr txBox="1">
            <a:spLocks noGrp="1"/>
          </p:cNvSpPr>
          <p:nvPr>
            <p:ph type="title" idx="7"/>
          </p:nvPr>
        </p:nvSpPr>
        <p:spPr>
          <a:xfrm>
            <a:off x="6574011" y="3052625"/>
            <a:ext cx="1671600" cy="5484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lt1"/>
              </a:buClr>
              <a:buSzPts val="1800"/>
              <a:buNone/>
              <a:defRPr sz="1800">
                <a:solidFill>
                  <a:schemeClr val="lt1"/>
                </a:solidFill>
              </a:defRPr>
            </a:lvl1pPr>
            <a:lvl2pPr lvl="1" algn="ctr">
              <a:lnSpc>
                <a:spcPct val="100000"/>
              </a:lnSpc>
              <a:spcBef>
                <a:spcPts val="0"/>
              </a:spcBef>
              <a:spcAft>
                <a:spcPts val="0"/>
              </a:spcAft>
              <a:buClr>
                <a:schemeClr val="lt1"/>
              </a:buClr>
              <a:buSzPts val="4200"/>
              <a:buNone/>
              <a:defRPr sz="4200">
                <a:solidFill>
                  <a:schemeClr val="lt1"/>
                </a:solidFill>
              </a:defRPr>
            </a:lvl2pPr>
            <a:lvl3pPr lvl="2" algn="ctr">
              <a:lnSpc>
                <a:spcPct val="100000"/>
              </a:lnSpc>
              <a:spcBef>
                <a:spcPts val="0"/>
              </a:spcBef>
              <a:spcAft>
                <a:spcPts val="0"/>
              </a:spcAft>
              <a:buClr>
                <a:schemeClr val="lt1"/>
              </a:buClr>
              <a:buSzPts val="4200"/>
              <a:buNone/>
              <a:defRPr sz="4200">
                <a:solidFill>
                  <a:schemeClr val="lt1"/>
                </a:solidFill>
              </a:defRPr>
            </a:lvl3pPr>
            <a:lvl4pPr lvl="3" algn="ctr">
              <a:lnSpc>
                <a:spcPct val="100000"/>
              </a:lnSpc>
              <a:spcBef>
                <a:spcPts val="0"/>
              </a:spcBef>
              <a:spcAft>
                <a:spcPts val="0"/>
              </a:spcAft>
              <a:buClr>
                <a:schemeClr val="lt1"/>
              </a:buClr>
              <a:buSzPts val="4200"/>
              <a:buNone/>
              <a:defRPr sz="4200">
                <a:solidFill>
                  <a:schemeClr val="lt1"/>
                </a:solidFill>
              </a:defRPr>
            </a:lvl4pPr>
            <a:lvl5pPr lvl="4" algn="ctr">
              <a:lnSpc>
                <a:spcPct val="100000"/>
              </a:lnSpc>
              <a:spcBef>
                <a:spcPts val="0"/>
              </a:spcBef>
              <a:spcAft>
                <a:spcPts val="0"/>
              </a:spcAft>
              <a:buClr>
                <a:schemeClr val="lt1"/>
              </a:buClr>
              <a:buSzPts val="4200"/>
              <a:buNone/>
              <a:defRPr sz="4200">
                <a:solidFill>
                  <a:schemeClr val="lt1"/>
                </a:solidFill>
              </a:defRPr>
            </a:lvl5pPr>
            <a:lvl6pPr lvl="5" algn="ctr">
              <a:lnSpc>
                <a:spcPct val="100000"/>
              </a:lnSpc>
              <a:spcBef>
                <a:spcPts val="0"/>
              </a:spcBef>
              <a:spcAft>
                <a:spcPts val="0"/>
              </a:spcAft>
              <a:buClr>
                <a:schemeClr val="lt1"/>
              </a:buClr>
              <a:buSzPts val="4200"/>
              <a:buNone/>
              <a:defRPr sz="4200">
                <a:solidFill>
                  <a:schemeClr val="lt1"/>
                </a:solidFill>
              </a:defRPr>
            </a:lvl6pPr>
            <a:lvl7pPr lvl="6" algn="ctr">
              <a:lnSpc>
                <a:spcPct val="100000"/>
              </a:lnSpc>
              <a:spcBef>
                <a:spcPts val="0"/>
              </a:spcBef>
              <a:spcAft>
                <a:spcPts val="0"/>
              </a:spcAft>
              <a:buClr>
                <a:schemeClr val="lt1"/>
              </a:buClr>
              <a:buSzPts val="4200"/>
              <a:buNone/>
              <a:defRPr sz="4200">
                <a:solidFill>
                  <a:schemeClr val="lt1"/>
                </a:solidFill>
              </a:defRPr>
            </a:lvl7pPr>
            <a:lvl8pPr lvl="7" algn="ctr">
              <a:lnSpc>
                <a:spcPct val="100000"/>
              </a:lnSpc>
              <a:spcBef>
                <a:spcPts val="0"/>
              </a:spcBef>
              <a:spcAft>
                <a:spcPts val="0"/>
              </a:spcAft>
              <a:buClr>
                <a:schemeClr val="lt1"/>
              </a:buClr>
              <a:buSzPts val="4200"/>
              <a:buNone/>
              <a:defRPr sz="4200">
                <a:solidFill>
                  <a:schemeClr val="lt1"/>
                </a:solidFill>
              </a:defRPr>
            </a:lvl8pPr>
            <a:lvl9pPr lvl="8" algn="ctr">
              <a:lnSpc>
                <a:spcPct val="100000"/>
              </a:lnSpc>
              <a:spcBef>
                <a:spcPts val="0"/>
              </a:spcBef>
              <a:spcAft>
                <a:spcPts val="0"/>
              </a:spcAft>
              <a:buClr>
                <a:schemeClr val="lt1"/>
              </a:buClr>
              <a:buSzPts val="4200"/>
              <a:buNone/>
              <a:defRPr sz="4200">
                <a:solidFill>
                  <a:schemeClr val="lt1"/>
                </a:solidFill>
              </a:defRPr>
            </a:lvl9pPr>
          </a:lstStyle>
          <a:p>
            <a:endParaRPr/>
          </a:p>
        </p:txBody>
      </p:sp>
      <p:sp>
        <p:nvSpPr>
          <p:cNvPr id="89" name="Google Shape;89;p21"/>
          <p:cNvSpPr txBox="1">
            <a:spLocks noGrp="1"/>
          </p:cNvSpPr>
          <p:nvPr>
            <p:ph type="subTitle" idx="8"/>
          </p:nvPr>
        </p:nvSpPr>
        <p:spPr>
          <a:xfrm>
            <a:off x="6574014" y="3558837"/>
            <a:ext cx="1671600" cy="11574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hree Numbers">
  <p:cSld name="CAPTION_ONLY_1_1_1_1">
    <p:bg>
      <p:bgPr>
        <a:blipFill>
          <a:blip r:embed="rId2">
            <a:alphaModFix/>
          </a:blip>
          <a:stretch>
            <a:fillRect/>
          </a:stretch>
        </a:blipFill>
        <a:effectLst/>
      </p:bgPr>
    </p:bg>
    <p:spTree>
      <p:nvGrpSpPr>
        <p:cNvPr id="1" name="Shape 90"/>
        <p:cNvGrpSpPr/>
        <p:nvPr/>
      </p:nvGrpSpPr>
      <p:grpSpPr>
        <a:xfrm>
          <a:off x="0" y="0"/>
          <a:ext cx="0" cy="0"/>
          <a:chOff x="0" y="0"/>
          <a:chExt cx="0" cy="0"/>
        </a:xfrm>
      </p:grpSpPr>
      <p:sp>
        <p:nvSpPr>
          <p:cNvPr id="91" name="Google Shape;91;p22"/>
          <p:cNvSpPr txBox="1">
            <a:spLocks noGrp="1"/>
          </p:cNvSpPr>
          <p:nvPr>
            <p:ph type="title"/>
          </p:nvPr>
        </p:nvSpPr>
        <p:spPr>
          <a:xfrm>
            <a:off x="4996800" y="661843"/>
            <a:ext cx="3159300" cy="7239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lt1"/>
              </a:buClr>
              <a:buSzPts val="4800"/>
              <a:buNone/>
              <a:defRPr sz="4800">
                <a:solidFill>
                  <a:schemeClr val="lt1"/>
                </a:solidFill>
              </a:defRPr>
            </a:lvl1pPr>
            <a:lvl2pPr lvl="1" algn="ctr">
              <a:lnSpc>
                <a:spcPct val="100000"/>
              </a:lnSpc>
              <a:spcBef>
                <a:spcPts val="0"/>
              </a:spcBef>
              <a:spcAft>
                <a:spcPts val="0"/>
              </a:spcAft>
              <a:buClr>
                <a:schemeClr val="lt1"/>
              </a:buClr>
              <a:buSzPts val="6000"/>
              <a:buNone/>
              <a:defRPr sz="6000">
                <a:solidFill>
                  <a:schemeClr val="lt1"/>
                </a:solidFill>
              </a:defRPr>
            </a:lvl2pPr>
            <a:lvl3pPr lvl="2" algn="ctr">
              <a:lnSpc>
                <a:spcPct val="100000"/>
              </a:lnSpc>
              <a:spcBef>
                <a:spcPts val="0"/>
              </a:spcBef>
              <a:spcAft>
                <a:spcPts val="0"/>
              </a:spcAft>
              <a:buClr>
                <a:schemeClr val="lt1"/>
              </a:buClr>
              <a:buSzPts val="6000"/>
              <a:buNone/>
              <a:defRPr sz="6000">
                <a:solidFill>
                  <a:schemeClr val="lt1"/>
                </a:solidFill>
              </a:defRPr>
            </a:lvl3pPr>
            <a:lvl4pPr lvl="3" algn="ctr">
              <a:lnSpc>
                <a:spcPct val="100000"/>
              </a:lnSpc>
              <a:spcBef>
                <a:spcPts val="0"/>
              </a:spcBef>
              <a:spcAft>
                <a:spcPts val="0"/>
              </a:spcAft>
              <a:buClr>
                <a:schemeClr val="lt1"/>
              </a:buClr>
              <a:buSzPts val="6000"/>
              <a:buNone/>
              <a:defRPr sz="6000">
                <a:solidFill>
                  <a:schemeClr val="lt1"/>
                </a:solidFill>
              </a:defRPr>
            </a:lvl4pPr>
            <a:lvl5pPr lvl="4" algn="ctr">
              <a:lnSpc>
                <a:spcPct val="100000"/>
              </a:lnSpc>
              <a:spcBef>
                <a:spcPts val="0"/>
              </a:spcBef>
              <a:spcAft>
                <a:spcPts val="0"/>
              </a:spcAft>
              <a:buClr>
                <a:schemeClr val="lt1"/>
              </a:buClr>
              <a:buSzPts val="6000"/>
              <a:buNone/>
              <a:defRPr sz="6000">
                <a:solidFill>
                  <a:schemeClr val="lt1"/>
                </a:solidFill>
              </a:defRPr>
            </a:lvl5pPr>
            <a:lvl6pPr lvl="5" algn="ctr">
              <a:lnSpc>
                <a:spcPct val="100000"/>
              </a:lnSpc>
              <a:spcBef>
                <a:spcPts val="0"/>
              </a:spcBef>
              <a:spcAft>
                <a:spcPts val="0"/>
              </a:spcAft>
              <a:buClr>
                <a:schemeClr val="lt1"/>
              </a:buClr>
              <a:buSzPts val="6000"/>
              <a:buNone/>
              <a:defRPr sz="6000">
                <a:solidFill>
                  <a:schemeClr val="lt1"/>
                </a:solidFill>
              </a:defRPr>
            </a:lvl6pPr>
            <a:lvl7pPr lvl="6" algn="ctr">
              <a:lnSpc>
                <a:spcPct val="100000"/>
              </a:lnSpc>
              <a:spcBef>
                <a:spcPts val="0"/>
              </a:spcBef>
              <a:spcAft>
                <a:spcPts val="0"/>
              </a:spcAft>
              <a:buClr>
                <a:schemeClr val="lt1"/>
              </a:buClr>
              <a:buSzPts val="6000"/>
              <a:buNone/>
              <a:defRPr sz="6000">
                <a:solidFill>
                  <a:schemeClr val="lt1"/>
                </a:solidFill>
              </a:defRPr>
            </a:lvl7pPr>
            <a:lvl8pPr lvl="7" algn="ctr">
              <a:lnSpc>
                <a:spcPct val="100000"/>
              </a:lnSpc>
              <a:spcBef>
                <a:spcPts val="0"/>
              </a:spcBef>
              <a:spcAft>
                <a:spcPts val="0"/>
              </a:spcAft>
              <a:buClr>
                <a:schemeClr val="lt1"/>
              </a:buClr>
              <a:buSzPts val="6000"/>
              <a:buNone/>
              <a:defRPr sz="6000">
                <a:solidFill>
                  <a:schemeClr val="lt1"/>
                </a:solidFill>
              </a:defRPr>
            </a:lvl8pPr>
            <a:lvl9pPr lvl="8" algn="ctr">
              <a:lnSpc>
                <a:spcPct val="100000"/>
              </a:lnSpc>
              <a:spcBef>
                <a:spcPts val="0"/>
              </a:spcBef>
              <a:spcAft>
                <a:spcPts val="0"/>
              </a:spcAft>
              <a:buClr>
                <a:schemeClr val="lt1"/>
              </a:buClr>
              <a:buSzPts val="6000"/>
              <a:buNone/>
              <a:defRPr sz="6000">
                <a:solidFill>
                  <a:schemeClr val="lt1"/>
                </a:solidFill>
              </a:defRPr>
            </a:lvl9pPr>
          </a:lstStyle>
          <a:p>
            <a:endParaRPr/>
          </a:p>
        </p:txBody>
      </p:sp>
      <p:sp>
        <p:nvSpPr>
          <p:cNvPr id="92" name="Google Shape;92;p22"/>
          <p:cNvSpPr txBox="1">
            <a:spLocks noGrp="1"/>
          </p:cNvSpPr>
          <p:nvPr>
            <p:ph type="subTitle" idx="1"/>
          </p:nvPr>
        </p:nvSpPr>
        <p:spPr>
          <a:xfrm>
            <a:off x="4911000" y="1265850"/>
            <a:ext cx="3330900" cy="4173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accent1"/>
              </a:buClr>
              <a:buSzPts val="1400"/>
              <a:buNone/>
              <a:defRPr sz="1400">
                <a:solidFill>
                  <a:schemeClr val="accent1"/>
                </a:solidFill>
              </a:defRPr>
            </a:lvl1pPr>
            <a:lvl2pPr lvl="1" algn="ctr">
              <a:lnSpc>
                <a:spcPct val="100000"/>
              </a:lnSpc>
              <a:spcBef>
                <a:spcPts val="0"/>
              </a:spcBef>
              <a:spcAft>
                <a:spcPts val="0"/>
              </a:spcAft>
              <a:buClr>
                <a:schemeClr val="accent1"/>
              </a:buClr>
              <a:buSzPts val="2100"/>
              <a:buNone/>
              <a:defRPr sz="2100">
                <a:solidFill>
                  <a:schemeClr val="accent1"/>
                </a:solidFill>
              </a:defRPr>
            </a:lvl2pPr>
            <a:lvl3pPr lvl="2" algn="ctr">
              <a:lnSpc>
                <a:spcPct val="100000"/>
              </a:lnSpc>
              <a:spcBef>
                <a:spcPts val="0"/>
              </a:spcBef>
              <a:spcAft>
                <a:spcPts val="0"/>
              </a:spcAft>
              <a:buClr>
                <a:schemeClr val="accent1"/>
              </a:buClr>
              <a:buSzPts val="2100"/>
              <a:buNone/>
              <a:defRPr sz="2100">
                <a:solidFill>
                  <a:schemeClr val="accent1"/>
                </a:solidFill>
              </a:defRPr>
            </a:lvl3pPr>
            <a:lvl4pPr lvl="3" algn="ctr">
              <a:lnSpc>
                <a:spcPct val="100000"/>
              </a:lnSpc>
              <a:spcBef>
                <a:spcPts val="0"/>
              </a:spcBef>
              <a:spcAft>
                <a:spcPts val="0"/>
              </a:spcAft>
              <a:buClr>
                <a:schemeClr val="accent1"/>
              </a:buClr>
              <a:buSzPts val="2100"/>
              <a:buNone/>
              <a:defRPr sz="2100">
                <a:solidFill>
                  <a:schemeClr val="accent1"/>
                </a:solidFill>
              </a:defRPr>
            </a:lvl4pPr>
            <a:lvl5pPr lvl="4" algn="ctr">
              <a:lnSpc>
                <a:spcPct val="100000"/>
              </a:lnSpc>
              <a:spcBef>
                <a:spcPts val="0"/>
              </a:spcBef>
              <a:spcAft>
                <a:spcPts val="0"/>
              </a:spcAft>
              <a:buClr>
                <a:schemeClr val="accent1"/>
              </a:buClr>
              <a:buSzPts val="2100"/>
              <a:buNone/>
              <a:defRPr sz="2100">
                <a:solidFill>
                  <a:schemeClr val="accent1"/>
                </a:solidFill>
              </a:defRPr>
            </a:lvl5pPr>
            <a:lvl6pPr lvl="5" algn="ctr">
              <a:lnSpc>
                <a:spcPct val="100000"/>
              </a:lnSpc>
              <a:spcBef>
                <a:spcPts val="0"/>
              </a:spcBef>
              <a:spcAft>
                <a:spcPts val="0"/>
              </a:spcAft>
              <a:buClr>
                <a:schemeClr val="accent1"/>
              </a:buClr>
              <a:buSzPts val="2100"/>
              <a:buNone/>
              <a:defRPr sz="2100">
                <a:solidFill>
                  <a:schemeClr val="accent1"/>
                </a:solidFill>
              </a:defRPr>
            </a:lvl6pPr>
            <a:lvl7pPr lvl="6" algn="ctr">
              <a:lnSpc>
                <a:spcPct val="100000"/>
              </a:lnSpc>
              <a:spcBef>
                <a:spcPts val="0"/>
              </a:spcBef>
              <a:spcAft>
                <a:spcPts val="0"/>
              </a:spcAft>
              <a:buClr>
                <a:schemeClr val="accent1"/>
              </a:buClr>
              <a:buSzPts val="2100"/>
              <a:buNone/>
              <a:defRPr sz="2100">
                <a:solidFill>
                  <a:schemeClr val="accent1"/>
                </a:solidFill>
              </a:defRPr>
            </a:lvl7pPr>
            <a:lvl8pPr lvl="7" algn="ctr">
              <a:lnSpc>
                <a:spcPct val="100000"/>
              </a:lnSpc>
              <a:spcBef>
                <a:spcPts val="0"/>
              </a:spcBef>
              <a:spcAft>
                <a:spcPts val="0"/>
              </a:spcAft>
              <a:buClr>
                <a:schemeClr val="accent1"/>
              </a:buClr>
              <a:buSzPts val="2100"/>
              <a:buNone/>
              <a:defRPr sz="2100">
                <a:solidFill>
                  <a:schemeClr val="accent1"/>
                </a:solidFill>
              </a:defRPr>
            </a:lvl8pPr>
            <a:lvl9pPr lvl="8" algn="ctr">
              <a:lnSpc>
                <a:spcPct val="100000"/>
              </a:lnSpc>
              <a:spcBef>
                <a:spcPts val="0"/>
              </a:spcBef>
              <a:spcAft>
                <a:spcPts val="0"/>
              </a:spcAft>
              <a:buClr>
                <a:schemeClr val="accent1"/>
              </a:buClr>
              <a:buSzPts val="2100"/>
              <a:buNone/>
              <a:defRPr sz="2100">
                <a:solidFill>
                  <a:schemeClr val="accent1"/>
                </a:solidFill>
              </a:defRPr>
            </a:lvl9pPr>
          </a:lstStyle>
          <a:p>
            <a:endParaRPr/>
          </a:p>
        </p:txBody>
      </p:sp>
      <p:sp>
        <p:nvSpPr>
          <p:cNvPr id="93" name="Google Shape;93;p22"/>
          <p:cNvSpPr txBox="1">
            <a:spLocks noGrp="1"/>
          </p:cNvSpPr>
          <p:nvPr>
            <p:ph type="title" idx="2"/>
          </p:nvPr>
        </p:nvSpPr>
        <p:spPr>
          <a:xfrm>
            <a:off x="4996800" y="2099193"/>
            <a:ext cx="3159300" cy="7239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lt1"/>
              </a:buClr>
              <a:buSzPts val="4800"/>
              <a:buNone/>
              <a:defRPr sz="4800">
                <a:solidFill>
                  <a:schemeClr val="lt1"/>
                </a:solidFill>
              </a:defRPr>
            </a:lvl1pPr>
            <a:lvl2pPr lvl="1" algn="ctr">
              <a:lnSpc>
                <a:spcPct val="100000"/>
              </a:lnSpc>
              <a:spcBef>
                <a:spcPts val="0"/>
              </a:spcBef>
              <a:spcAft>
                <a:spcPts val="0"/>
              </a:spcAft>
              <a:buClr>
                <a:schemeClr val="lt1"/>
              </a:buClr>
              <a:buSzPts val="6000"/>
              <a:buNone/>
              <a:defRPr sz="6000">
                <a:solidFill>
                  <a:schemeClr val="lt1"/>
                </a:solidFill>
              </a:defRPr>
            </a:lvl2pPr>
            <a:lvl3pPr lvl="2" algn="ctr">
              <a:lnSpc>
                <a:spcPct val="100000"/>
              </a:lnSpc>
              <a:spcBef>
                <a:spcPts val="0"/>
              </a:spcBef>
              <a:spcAft>
                <a:spcPts val="0"/>
              </a:spcAft>
              <a:buClr>
                <a:schemeClr val="lt1"/>
              </a:buClr>
              <a:buSzPts val="6000"/>
              <a:buNone/>
              <a:defRPr sz="6000">
                <a:solidFill>
                  <a:schemeClr val="lt1"/>
                </a:solidFill>
              </a:defRPr>
            </a:lvl3pPr>
            <a:lvl4pPr lvl="3" algn="ctr">
              <a:lnSpc>
                <a:spcPct val="100000"/>
              </a:lnSpc>
              <a:spcBef>
                <a:spcPts val="0"/>
              </a:spcBef>
              <a:spcAft>
                <a:spcPts val="0"/>
              </a:spcAft>
              <a:buClr>
                <a:schemeClr val="lt1"/>
              </a:buClr>
              <a:buSzPts val="6000"/>
              <a:buNone/>
              <a:defRPr sz="6000">
                <a:solidFill>
                  <a:schemeClr val="lt1"/>
                </a:solidFill>
              </a:defRPr>
            </a:lvl4pPr>
            <a:lvl5pPr lvl="4" algn="ctr">
              <a:lnSpc>
                <a:spcPct val="100000"/>
              </a:lnSpc>
              <a:spcBef>
                <a:spcPts val="0"/>
              </a:spcBef>
              <a:spcAft>
                <a:spcPts val="0"/>
              </a:spcAft>
              <a:buClr>
                <a:schemeClr val="lt1"/>
              </a:buClr>
              <a:buSzPts val="6000"/>
              <a:buNone/>
              <a:defRPr sz="6000">
                <a:solidFill>
                  <a:schemeClr val="lt1"/>
                </a:solidFill>
              </a:defRPr>
            </a:lvl5pPr>
            <a:lvl6pPr lvl="5" algn="ctr">
              <a:lnSpc>
                <a:spcPct val="100000"/>
              </a:lnSpc>
              <a:spcBef>
                <a:spcPts val="0"/>
              </a:spcBef>
              <a:spcAft>
                <a:spcPts val="0"/>
              </a:spcAft>
              <a:buClr>
                <a:schemeClr val="lt1"/>
              </a:buClr>
              <a:buSzPts val="6000"/>
              <a:buNone/>
              <a:defRPr sz="6000">
                <a:solidFill>
                  <a:schemeClr val="lt1"/>
                </a:solidFill>
              </a:defRPr>
            </a:lvl6pPr>
            <a:lvl7pPr lvl="6" algn="ctr">
              <a:lnSpc>
                <a:spcPct val="100000"/>
              </a:lnSpc>
              <a:spcBef>
                <a:spcPts val="0"/>
              </a:spcBef>
              <a:spcAft>
                <a:spcPts val="0"/>
              </a:spcAft>
              <a:buClr>
                <a:schemeClr val="lt1"/>
              </a:buClr>
              <a:buSzPts val="6000"/>
              <a:buNone/>
              <a:defRPr sz="6000">
                <a:solidFill>
                  <a:schemeClr val="lt1"/>
                </a:solidFill>
              </a:defRPr>
            </a:lvl7pPr>
            <a:lvl8pPr lvl="7" algn="ctr">
              <a:lnSpc>
                <a:spcPct val="100000"/>
              </a:lnSpc>
              <a:spcBef>
                <a:spcPts val="0"/>
              </a:spcBef>
              <a:spcAft>
                <a:spcPts val="0"/>
              </a:spcAft>
              <a:buClr>
                <a:schemeClr val="lt1"/>
              </a:buClr>
              <a:buSzPts val="6000"/>
              <a:buNone/>
              <a:defRPr sz="6000">
                <a:solidFill>
                  <a:schemeClr val="lt1"/>
                </a:solidFill>
              </a:defRPr>
            </a:lvl8pPr>
            <a:lvl9pPr lvl="8" algn="ctr">
              <a:lnSpc>
                <a:spcPct val="100000"/>
              </a:lnSpc>
              <a:spcBef>
                <a:spcPts val="0"/>
              </a:spcBef>
              <a:spcAft>
                <a:spcPts val="0"/>
              </a:spcAft>
              <a:buClr>
                <a:schemeClr val="lt1"/>
              </a:buClr>
              <a:buSzPts val="6000"/>
              <a:buNone/>
              <a:defRPr sz="6000">
                <a:solidFill>
                  <a:schemeClr val="lt1"/>
                </a:solidFill>
              </a:defRPr>
            </a:lvl9pPr>
          </a:lstStyle>
          <a:p>
            <a:endParaRPr/>
          </a:p>
        </p:txBody>
      </p:sp>
      <p:sp>
        <p:nvSpPr>
          <p:cNvPr id="94" name="Google Shape;94;p22"/>
          <p:cNvSpPr txBox="1">
            <a:spLocks noGrp="1"/>
          </p:cNvSpPr>
          <p:nvPr>
            <p:ph type="subTitle" idx="3"/>
          </p:nvPr>
        </p:nvSpPr>
        <p:spPr>
          <a:xfrm>
            <a:off x="4911000" y="2703200"/>
            <a:ext cx="3330900" cy="4173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accent1"/>
              </a:buClr>
              <a:buSzPts val="1400"/>
              <a:buNone/>
              <a:defRPr sz="1400">
                <a:solidFill>
                  <a:schemeClr val="accent1"/>
                </a:solidFill>
              </a:defRPr>
            </a:lvl1pPr>
            <a:lvl2pPr lvl="1" algn="ctr">
              <a:lnSpc>
                <a:spcPct val="100000"/>
              </a:lnSpc>
              <a:spcBef>
                <a:spcPts val="0"/>
              </a:spcBef>
              <a:spcAft>
                <a:spcPts val="0"/>
              </a:spcAft>
              <a:buClr>
                <a:schemeClr val="accent1"/>
              </a:buClr>
              <a:buSzPts val="2100"/>
              <a:buNone/>
              <a:defRPr sz="2100">
                <a:solidFill>
                  <a:schemeClr val="accent1"/>
                </a:solidFill>
              </a:defRPr>
            </a:lvl2pPr>
            <a:lvl3pPr lvl="2" algn="ctr">
              <a:lnSpc>
                <a:spcPct val="100000"/>
              </a:lnSpc>
              <a:spcBef>
                <a:spcPts val="0"/>
              </a:spcBef>
              <a:spcAft>
                <a:spcPts val="0"/>
              </a:spcAft>
              <a:buClr>
                <a:schemeClr val="accent1"/>
              </a:buClr>
              <a:buSzPts val="2100"/>
              <a:buNone/>
              <a:defRPr sz="2100">
                <a:solidFill>
                  <a:schemeClr val="accent1"/>
                </a:solidFill>
              </a:defRPr>
            </a:lvl3pPr>
            <a:lvl4pPr lvl="3" algn="ctr">
              <a:lnSpc>
                <a:spcPct val="100000"/>
              </a:lnSpc>
              <a:spcBef>
                <a:spcPts val="0"/>
              </a:spcBef>
              <a:spcAft>
                <a:spcPts val="0"/>
              </a:spcAft>
              <a:buClr>
                <a:schemeClr val="accent1"/>
              </a:buClr>
              <a:buSzPts val="2100"/>
              <a:buNone/>
              <a:defRPr sz="2100">
                <a:solidFill>
                  <a:schemeClr val="accent1"/>
                </a:solidFill>
              </a:defRPr>
            </a:lvl4pPr>
            <a:lvl5pPr lvl="4" algn="ctr">
              <a:lnSpc>
                <a:spcPct val="100000"/>
              </a:lnSpc>
              <a:spcBef>
                <a:spcPts val="0"/>
              </a:spcBef>
              <a:spcAft>
                <a:spcPts val="0"/>
              </a:spcAft>
              <a:buClr>
                <a:schemeClr val="accent1"/>
              </a:buClr>
              <a:buSzPts val="2100"/>
              <a:buNone/>
              <a:defRPr sz="2100">
                <a:solidFill>
                  <a:schemeClr val="accent1"/>
                </a:solidFill>
              </a:defRPr>
            </a:lvl5pPr>
            <a:lvl6pPr lvl="5" algn="ctr">
              <a:lnSpc>
                <a:spcPct val="100000"/>
              </a:lnSpc>
              <a:spcBef>
                <a:spcPts val="0"/>
              </a:spcBef>
              <a:spcAft>
                <a:spcPts val="0"/>
              </a:spcAft>
              <a:buClr>
                <a:schemeClr val="accent1"/>
              </a:buClr>
              <a:buSzPts val="2100"/>
              <a:buNone/>
              <a:defRPr sz="2100">
                <a:solidFill>
                  <a:schemeClr val="accent1"/>
                </a:solidFill>
              </a:defRPr>
            </a:lvl6pPr>
            <a:lvl7pPr lvl="6" algn="ctr">
              <a:lnSpc>
                <a:spcPct val="100000"/>
              </a:lnSpc>
              <a:spcBef>
                <a:spcPts val="0"/>
              </a:spcBef>
              <a:spcAft>
                <a:spcPts val="0"/>
              </a:spcAft>
              <a:buClr>
                <a:schemeClr val="accent1"/>
              </a:buClr>
              <a:buSzPts val="2100"/>
              <a:buNone/>
              <a:defRPr sz="2100">
                <a:solidFill>
                  <a:schemeClr val="accent1"/>
                </a:solidFill>
              </a:defRPr>
            </a:lvl7pPr>
            <a:lvl8pPr lvl="7" algn="ctr">
              <a:lnSpc>
                <a:spcPct val="100000"/>
              </a:lnSpc>
              <a:spcBef>
                <a:spcPts val="0"/>
              </a:spcBef>
              <a:spcAft>
                <a:spcPts val="0"/>
              </a:spcAft>
              <a:buClr>
                <a:schemeClr val="accent1"/>
              </a:buClr>
              <a:buSzPts val="2100"/>
              <a:buNone/>
              <a:defRPr sz="2100">
                <a:solidFill>
                  <a:schemeClr val="accent1"/>
                </a:solidFill>
              </a:defRPr>
            </a:lvl8pPr>
            <a:lvl9pPr lvl="8" algn="ctr">
              <a:lnSpc>
                <a:spcPct val="100000"/>
              </a:lnSpc>
              <a:spcBef>
                <a:spcPts val="0"/>
              </a:spcBef>
              <a:spcAft>
                <a:spcPts val="0"/>
              </a:spcAft>
              <a:buClr>
                <a:schemeClr val="accent1"/>
              </a:buClr>
              <a:buSzPts val="2100"/>
              <a:buNone/>
              <a:defRPr sz="2100">
                <a:solidFill>
                  <a:schemeClr val="accent1"/>
                </a:solidFill>
              </a:defRPr>
            </a:lvl9pPr>
          </a:lstStyle>
          <a:p>
            <a:endParaRPr/>
          </a:p>
        </p:txBody>
      </p:sp>
      <p:sp>
        <p:nvSpPr>
          <p:cNvPr id="95" name="Google Shape;95;p22"/>
          <p:cNvSpPr txBox="1">
            <a:spLocks noGrp="1"/>
          </p:cNvSpPr>
          <p:nvPr>
            <p:ph type="title" idx="4"/>
          </p:nvPr>
        </p:nvSpPr>
        <p:spPr>
          <a:xfrm>
            <a:off x="4996800" y="3536543"/>
            <a:ext cx="3159300" cy="7239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lt1"/>
              </a:buClr>
              <a:buSzPts val="4800"/>
              <a:buNone/>
              <a:defRPr sz="4800">
                <a:solidFill>
                  <a:schemeClr val="lt1"/>
                </a:solidFill>
              </a:defRPr>
            </a:lvl1pPr>
            <a:lvl2pPr lvl="1" algn="ctr">
              <a:lnSpc>
                <a:spcPct val="100000"/>
              </a:lnSpc>
              <a:spcBef>
                <a:spcPts val="0"/>
              </a:spcBef>
              <a:spcAft>
                <a:spcPts val="0"/>
              </a:spcAft>
              <a:buClr>
                <a:schemeClr val="lt1"/>
              </a:buClr>
              <a:buSzPts val="6000"/>
              <a:buNone/>
              <a:defRPr sz="6000">
                <a:solidFill>
                  <a:schemeClr val="lt1"/>
                </a:solidFill>
              </a:defRPr>
            </a:lvl2pPr>
            <a:lvl3pPr lvl="2" algn="ctr">
              <a:lnSpc>
                <a:spcPct val="100000"/>
              </a:lnSpc>
              <a:spcBef>
                <a:spcPts val="0"/>
              </a:spcBef>
              <a:spcAft>
                <a:spcPts val="0"/>
              </a:spcAft>
              <a:buClr>
                <a:schemeClr val="lt1"/>
              </a:buClr>
              <a:buSzPts val="6000"/>
              <a:buNone/>
              <a:defRPr sz="6000">
                <a:solidFill>
                  <a:schemeClr val="lt1"/>
                </a:solidFill>
              </a:defRPr>
            </a:lvl3pPr>
            <a:lvl4pPr lvl="3" algn="ctr">
              <a:lnSpc>
                <a:spcPct val="100000"/>
              </a:lnSpc>
              <a:spcBef>
                <a:spcPts val="0"/>
              </a:spcBef>
              <a:spcAft>
                <a:spcPts val="0"/>
              </a:spcAft>
              <a:buClr>
                <a:schemeClr val="lt1"/>
              </a:buClr>
              <a:buSzPts val="6000"/>
              <a:buNone/>
              <a:defRPr sz="6000">
                <a:solidFill>
                  <a:schemeClr val="lt1"/>
                </a:solidFill>
              </a:defRPr>
            </a:lvl4pPr>
            <a:lvl5pPr lvl="4" algn="ctr">
              <a:lnSpc>
                <a:spcPct val="100000"/>
              </a:lnSpc>
              <a:spcBef>
                <a:spcPts val="0"/>
              </a:spcBef>
              <a:spcAft>
                <a:spcPts val="0"/>
              </a:spcAft>
              <a:buClr>
                <a:schemeClr val="lt1"/>
              </a:buClr>
              <a:buSzPts val="6000"/>
              <a:buNone/>
              <a:defRPr sz="6000">
                <a:solidFill>
                  <a:schemeClr val="lt1"/>
                </a:solidFill>
              </a:defRPr>
            </a:lvl5pPr>
            <a:lvl6pPr lvl="5" algn="ctr">
              <a:lnSpc>
                <a:spcPct val="100000"/>
              </a:lnSpc>
              <a:spcBef>
                <a:spcPts val="0"/>
              </a:spcBef>
              <a:spcAft>
                <a:spcPts val="0"/>
              </a:spcAft>
              <a:buClr>
                <a:schemeClr val="lt1"/>
              </a:buClr>
              <a:buSzPts val="6000"/>
              <a:buNone/>
              <a:defRPr sz="6000">
                <a:solidFill>
                  <a:schemeClr val="lt1"/>
                </a:solidFill>
              </a:defRPr>
            </a:lvl6pPr>
            <a:lvl7pPr lvl="6" algn="ctr">
              <a:lnSpc>
                <a:spcPct val="100000"/>
              </a:lnSpc>
              <a:spcBef>
                <a:spcPts val="0"/>
              </a:spcBef>
              <a:spcAft>
                <a:spcPts val="0"/>
              </a:spcAft>
              <a:buClr>
                <a:schemeClr val="lt1"/>
              </a:buClr>
              <a:buSzPts val="6000"/>
              <a:buNone/>
              <a:defRPr sz="6000">
                <a:solidFill>
                  <a:schemeClr val="lt1"/>
                </a:solidFill>
              </a:defRPr>
            </a:lvl7pPr>
            <a:lvl8pPr lvl="7" algn="ctr">
              <a:lnSpc>
                <a:spcPct val="100000"/>
              </a:lnSpc>
              <a:spcBef>
                <a:spcPts val="0"/>
              </a:spcBef>
              <a:spcAft>
                <a:spcPts val="0"/>
              </a:spcAft>
              <a:buClr>
                <a:schemeClr val="lt1"/>
              </a:buClr>
              <a:buSzPts val="6000"/>
              <a:buNone/>
              <a:defRPr sz="6000">
                <a:solidFill>
                  <a:schemeClr val="lt1"/>
                </a:solidFill>
              </a:defRPr>
            </a:lvl8pPr>
            <a:lvl9pPr lvl="8" algn="ctr">
              <a:lnSpc>
                <a:spcPct val="100000"/>
              </a:lnSpc>
              <a:spcBef>
                <a:spcPts val="0"/>
              </a:spcBef>
              <a:spcAft>
                <a:spcPts val="0"/>
              </a:spcAft>
              <a:buClr>
                <a:schemeClr val="lt1"/>
              </a:buClr>
              <a:buSzPts val="6000"/>
              <a:buNone/>
              <a:defRPr sz="6000">
                <a:solidFill>
                  <a:schemeClr val="lt1"/>
                </a:solidFill>
              </a:defRPr>
            </a:lvl9pPr>
          </a:lstStyle>
          <a:p>
            <a:endParaRPr/>
          </a:p>
        </p:txBody>
      </p:sp>
      <p:sp>
        <p:nvSpPr>
          <p:cNvPr id="96" name="Google Shape;96;p22"/>
          <p:cNvSpPr txBox="1">
            <a:spLocks noGrp="1"/>
          </p:cNvSpPr>
          <p:nvPr>
            <p:ph type="subTitle" idx="5"/>
          </p:nvPr>
        </p:nvSpPr>
        <p:spPr>
          <a:xfrm>
            <a:off x="4911000" y="4140550"/>
            <a:ext cx="3330900" cy="4173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accent1"/>
              </a:buClr>
              <a:buSzPts val="1400"/>
              <a:buNone/>
              <a:defRPr sz="1400">
                <a:solidFill>
                  <a:schemeClr val="accent1"/>
                </a:solidFill>
              </a:defRPr>
            </a:lvl1pPr>
            <a:lvl2pPr lvl="1" algn="ctr">
              <a:lnSpc>
                <a:spcPct val="100000"/>
              </a:lnSpc>
              <a:spcBef>
                <a:spcPts val="0"/>
              </a:spcBef>
              <a:spcAft>
                <a:spcPts val="0"/>
              </a:spcAft>
              <a:buClr>
                <a:schemeClr val="accent1"/>
              </a:buClr>
              <a:buSzPts val="2100"/>
              <a:buNone/>
              <a:defRPr sz="2100">
                <a:solidFill>
                  <a:schemeClr val="accent1"/>
                </a:solidFill>
              </a:defRPr>
            </a:lvl2pPr>
            <a:lvl3pPr lvl="2" algn="ctr">
              <a:lnSpc>
                <a:spcPct val="100000"/>
              </a:lnSpc>
              <a:spcBef>
                <a:spcPts val="0"/>
              </a:spcBef>
              <a:spcAft>
                <a:spcPts val="0"/>
              </a:spcAft>
              <a:buClr>
                <a:schemeClr val="accent1"/>
              </a:buClr>
              <a:buSzPts val="2100"/>
              <a:buNone/>
              <a:defRPr sz="2100">
                <a:solidFill>
                  <a:schemeClr val="accent1"/>
                </a:solidFill>
              </a:defRPr>
            </a:lvl3pPr>
            <a:lvl4pPr lvl="3" algn="ctr">
              <a:lnSpc>
                <a:spcPct val="100000"/>
              </a:lnSpc>
              <a:spcBef>
                <a:spcPts val="0"/>
              </a:spcBef>
              <a:spcAft>
                <a:spcPts val="0"/>
              </a:spcAft>
              <a:buClr>
                <a:schemeClr val="accent1"/>
              </a:buClr>
              <a:buSzPts val="2100"/>
              <a:buNone/>
              <a:defRPr sz="2100">
                <a:solidFill>
                  <a:schemeClr val="accent1"/>
                </a:solidFill>
              </a:defRPr>
            </a:lvl4pPr>
            <a:lvl5pPr lvl="4" algn="ctr">
              <a:lnSpc>
                <a:spcPct val="100000"/>
              </a:lnSpc>
              <a:spcBef>
                <a:spcPts val="0"/>
              </a:spcBef>
              <a:spcAft>
                <a:spcPts val="0"/>
              </a:spcAft>
              <a:buClr>
                <a:schemeClr val="accent1"/>
              </a:buClr>
              <a:buSzPts val="2100"/>
              <a:buNone/>
              <a:defRPr sz="2100">
                <a:solidFill>
                  <a:schemeClr val="accent1"/>
                </a:solidFill>
              </a:defRPr>
            </a:lvl5pPr>
            <a:lvl6pPr lvl="5" algn="ctr">
              <a:lnSpc>
                <a:spcPct val="100000"/>
              </a:lnSpc>
              <a:spcBef>
                <a:spcPts val="0"/>
              </a:spcBef>
              <a:spcAft>
                <a:spcPts val="0"/>
              </a:spcAft>
              <a:buClr>
                <a:schemeClr val="accent1"/>
              </a:buClr>
              <a:buSzPts val="2100"/>
              <a:buNone/>
              <a:defRPr sz="2100">
                <a:solidFill>
                  <a:schemeClr val="accent1"/>
                </a:solidFill>
              </a:defRPr>
            </a:lvl6pPr>
            <a:lvl7pPr lvl="6" algn="ctr">
              <a:lnSpc>
                <a:spcPct val="100000"/>
              </a:lnSpc>
              <a:spcBef>
                <a:spcPts val="0"/>
              </a:spcBef>
              <a:spcAft>
                <a:spcPts val="0"/>
              </a:spcAft>
              <a:buClr>
                <a:schemeClr val="accent1"/>
              </a:buClr>
              <a:buSzPts val="2100"/>
              <a:buNone/>
              <a:defRPr sz="2100">
                <a:solidFill>
                  <a:schemeClr val="accent1"/>
                </a:solidFill>
              </a:defRPr>
            </a:lvl7pPr>
            <a:lvl8pPr lvl="7" algn="ctr">
              <a:lnSpc>
                <a:spcPct val="100000"/>
              </a:lnSpc>
              <a:spcBef>
                <a:spcPts val="0"/>
              </a:spcBef>
              <a:spcAft>
                <a:spcPts val="0"/>
              </a:spcAft>
              <a:buClr>
                <a:schemeClr val="accent1"/>
              </a:buClr>
              <a:buSzPts val="2100"/>
              <a:buNone/>
              <a:defRPr sz="2100">
                <a:solidFill>
                  <a:schemeClr val="accent1"/>
                </a:solidFill>
              </a:defRPr>
            </a:lvl8pPr>
            <a:lvl9pPr lvl="8" algn="ctr">
              <a:lnSpc>
                <a:spcPct val="100000"/>
              </a:lnSpc>
              <a:spcBef>
                <a:spcPts val="0"/>
              </a:spcBef>
              <a:spcAft>
                <a:spcPts val="0"/>
              </a:spcAft>
              <a:buClr>
                <a:schemeClr val="accent1"/>
              </a:buClr>
              <a:buSzPts val="2100"/>
              <a:buNone/>
              <a:defRPr sz="2100">
                <a:solidFill>
                  <a:schemeClr val="accent1"/>
                </a:solidFill>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alphaModFix/>
          </a:blip>
          <a:stretch>
            <a:fillRect/>
          </a:stretch>
        </a:blipFill>
        <a:effectLst/>
      </p:bgPr>
    </p:bg>
    <p:spTree>
      <p:nvGrpSpPr>
        <p:cNvPr id="1" name="Shape 97"/>
        <p:cNvGrpSpPr/>
        <p:nvPr/>
      </p:nvGrpSpPr>
      <p:grpSpPr>
        <a:xfrm>
          <a:off x="0" y="0"/>
          <a:ext cx="0" cy="0"/>
          <a:chOff x="0" y="0"/>
          <a:chExt cx="0" cy="0"/>
        </a:xfrm>
      </p:grpSpPr>
      <p:sp>
        <p:nvSpPr>
          <p:cNvPr id="98" name="Google Shape;98;p23"/>
          <p:cNvSpPr txBox="1">
            <a:spLocks noGrp="1"/>
          </p:cNvSpPr>
          <p:nvPr>
            <p:ph type="title"/>
          </p:nvPr>
        </p:nvSpPr>
        <p:spPr>
          <a:xfrm>
            <a:off x="938500" y="445025"/>
            <a:ext cx="4629300" cy="941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 Six Columns  ">
  <p:cSld name="SECTION_TITLE_AND_DESCRIPTION_1_1_1">
    <p:bg>
      <p:bgPr>
        <a:blipFill>
          <a:blip r:embed="rId2">
            <a:alphaModFix/>
          </a:blip>
          <a:stretch>
            <a:fillRect/>
          </a:stretch>
        </a:blipFill>
        <a:effectLst/>
      </p:bgPr>
    </p:bg>
    <p:spTree>
      <p:nvGrpSpPr>
        <p:cNvPr id="1" name="Shape 99"/>
        <p:cNvGrpSpPr/>
        <p:nvPr/>
      </p:nvGrpSpPr>
      <p:grpSpPr>
        <a:xfrm>
          <a:off x="0" y="0"/>
          <a:ext cx="0" cy="0"/>
          <a:chOff x="0" y="0"/>
          <a:chExt cx="0" cy="0"/>
        </a:xfrm>
      </p:grpSpPr>
      <p:sp>
        <p:nvSpPr>
          <p:cNvPr id="100" name="Google Shape;100;p24"/>
          <p:cNvSpPr txBox="1">
            <a:spLocks noGrp="1"/>
          </p:cNvSpPr>
          <p:nvPr>
            <p:ph type="title"/>
          </p:nvPr>
        </p:nvSpPr>
        <p:spPr>
          <a:xfrm>
            <a:off x="3538497" y="1818541"/>
            <a:ext cx="2067000" cy="5484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lt1"/>
              </a:buClr>
              <a:buSzPts val="1800"/>
              <a:buNone/>
              <a:defRPr sz="1800">
                <a:solidFill>
                  <a:schemeClr val="lt1"/>
                </a:solidFill>
              </a:defRPr>
            </a:lvl1pPr>
            <a:lvl2pPr lvl="1" algn="ctr">
              <a:lnSpc>
                <a:spcPct val="100000"/>
              </a:lnSpc>
              <a:spcBef>
                <a:spcPts val="0"/>
              </a:spcBef>
              <a:spcAft>
                <a:spcPts val="0"/>
              </a:spcAft>
              <a:buClr>
                <a:schemeClr val="lt1"/>
              </a:buClr>
              <a:buSzPts val="4200"/>
              <a:buNone/>
              <a:defRPr sz="4200">
                <a:solidFill>
                  <a:schemeClr val="lt1"/>
                </a:solidFill>
              </a:defRPr>
            </a:lvl2pPr>
            <a:lvl3pPr lvl="2" algn="ctr">
              <a:lnSpc>
                <a:spcPct val="100000"/>
              </a:lnSpc>
              <a:spcBef>
                <a:spcPts val="0"/>
              </a:spcBef>
              <a:spcAft>
                <a:spcPts val="0"/>
              </a:spcAft>
              <a:buClr>
                <a:schemeClr val="lt1"/>
              </a:buClr>
              <a:buSzPts val="4200"/>
              <a:buNone/>
              <a:defRPr sz="4200">
                <a:solidFill>
                  <a:schemeClr val="lt1"/>
                </a:solidFill>
              </a:defRPr>
            </a:lvl3pPr>
            <a:lvl4pPr lvl="3" algn="ctr">
              <a:lnSpc>
                <a:spcPct val="100000"/>
              </a:lnSpc>
              <a:spcBef>
                <a:spcPts val="0"/>
              </a:spcBef>
              <a:spcAft>
                <a:spcPts val="0"/>
              </a:spcAft>
              <a:buClr>
                <a:schemeClr val="lt1"/>
              </a:buClr>
              <a:buSzPts val="4200"/>
              <a:buNone/>
              <a:defRPr sz="4200">
                <a:solidFill>
                  <a:schemeClr val="lt1"/>
                </a:solidFill>
              </a:defRPr>
            </a:lvl4pPr>
            <a:lvl5pPr lvl="4" algn="ctr">
              <a:lnSpc>
                <a:spcPct val="100000"/>
              </a:lnSpc>
              <a:spcBef>
                <a:spcPts val="0"/>
              </a:spcBef>
              <a:spcAft>
                <a:spcPts val="0"/>
              </a:spcAft>
              <a:buClr>
                <a:schemeClr val="lt1"/>
              </a:buClr>
              <a:buSzPts val="4200"/>
              <a:buNone/>
              <a:defRPr sz="4200">
                <a:solidFill>
                  <a:schemeClr val="lt1"/>
                </a:solidFill>
              </a:defRPr>
            </a:lvl5pPr>
            <a:lvl6pPr lvl="5" algn="ctr">
              <a:lnSpc>
                <a:spcPct val="100000"/>
              </a:lnSpc>
              <a:spcBef>
                <a:spcPts val="0"/>
              </a:spcBef>
              <a:spcAft>
                <a:spcPts val="0"/>
              </a:spcAft>
              <a:buClr>
                <a:schemeClr val="lt1"/>
              </a:buClr>
              <a:buSzPts val="4200"/>
              <a:buNone/>
              <a:defRPr sz="4200">
                <a:solidFill>
                  <a:schemeClr val="lt1"/>
                </a:solidFill>
              </a:defRPr>
            </a:lvl6pPr>
            <a:lvl7pPr lvl="6" algn="ctr">
              <a:lnSpc>
                <a:spcPct val="100000"/>
              </a:lnSpc>
              <a:spcBef>
                <a:spcPts val="0"/>
              </a:spcBef>
              <a:spcAft>
                <a:spcPts val="0"/>
              </a:spcAft>
              <a:buClr>
                <a:schemeClr val="lt1"/>
              </a:buClr>
              <a:buSzPts val="4200"/>
              <a:buNone/>
              <a:defRPr sz="4200">
                <a:solidFill>
                  <a:schemeClr val="lt1"/>
                </a:solidFill>
              </a:defRPr>
            </a:lvl7pPr>
            <a:lvl8pPr lvl="7" algn="ctr">
              <a:lnSpc>
                <a:spcPct val="100000"/>
              </a:lnSpc>
              <a:spcBef>
                <a:spcPts val="0"/>
              </a:spcBef>
              <a:spcAft>
                <a:spcPts val="0"/>
              </a:spcAft>
              <a:buClr>
                <a:schemeClr val="lt1"/>
              </a:buClr>
              <a:buSzPts val="4200"/>
              <a:buNone/>
              <a:defRPr sz="4200">
                <a:solidFill>
                  <a:schemeClr val="lt1"/>
                </a:solidFill>
              </a:defRPr>
            </a:lvl8pPr>
            <a:lvl9pPr lvl="8" algn="ctr">
              <a:lnSpc>
                <a:spcPct val="100000"/>
              </a:lnSpc>
              <a:spcBef>
                <a:spcPts val="0"/>
              </a:spcBef>
              <a:spcAft>
                <a:spcPts val="0"/>
              </a:spcAft>
              <a:buClr>
                <a:schemeClr val="lt1"/>
              </a:buClr>
              <a:buSzPts val="4200"/>
              <a:buNone/>
              <a:defRPr sz="4200">
                <a:solidFill>
                  <a:schemeClr val="lt1"/>
                </a:solidFill>
              </a:defRPr>
            </a:lvl9pPr>
          </a:lstStyle>
          <a:p>
            <a:endParaRPr/>
          </a:p>
        </p:txBody>
      </p:sp>
      <p:sp>
        <p:nvSpPr>
          <p:cNvPr id="101" name="Google Shape;101;p24"/>
          <p:cNvSpPr txBox="1">
            <a:spLocks noGrp="1"/>
          </p:cNvSpPr>
          <p:nvPr>
            <p:ph type="subTitle" idx="1"/>
          </p:nvPr>
        </p:nvSpPr>
        <p:spPr>
          <a:xfrm>
            <a:off x="3538498" y="2324765"/>
            <a:ext cx="2067000" cy="6408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02" name="Google Shape;102;p24"/>
          <p:cNvSpPr txBox="1">
            <a:spLocks noGrp="1"/>
          </p:cNvSpPr>
          <p:nvPr>
            <p:ph type="title" idx="2"/>
          </p:nvPr>
        </p:nvSpPr>
        <p:spPr>
          <a:xfrm>
            <a:off x="6028553" y="1818541"/>
            <a:ext cx="2067000" cy="5484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lt1"/>
              </a:buClr>
              <a:buSzPts val="1800"/>
              <a:buNone/>
              <a:defRPr sz="1800">
                <a:solidFill>
                  <a:schemeClr val="lt1"/>
                </a:solidFill>
              </a:defRPr>
            </a:lvl1pPr>
            <a:lvl2pPr lvl="1" algn="ctr">
              <a:lnSpc>
                <a:spcPct val="100000"/>
              </a:lnSpc>
              <a:spcBef>
                <a:spcPts val="0"/>
              </a:spcBef>
              <a:spcAft>
                <a:spcPts val="0"/>
              </a:spcAft>
              <a:buClr>
                <a:schemeClr val="lt1"/>
              </a:buClr>
              <a:buSzPts val="4200"/>
              <a:buNone/>
              <a:defRPr sz="4200">
                <a:solidFill>
                  <a:schemeClr val="lt1"/>
                </a:solidFill>
              </a:defRPr>
            </a:lvl2pPr>
            <a:lvl3pPr lvl="2" algn="ctr">
              <a:lnSpc>
                <a:spcPct val="100000"/>
              </a:lnSpc>
              <a:spcBef>
                <a:spcPts val="0"/>
              </a:spcBef>
              <a:spcAft>
                <a:spcPts val="0"/>
              </a:spcAft>
              <a:buClr>
                <a:schemeClr val="lt1"/>
              </a:buClr>
              <a:buSzPts val="4200"/>
              <a:buNone/>
              <a:defRPr sz="4200">
                <a:solidFill>
                  <a:schemeClr val="lt1"/>
                </a:solidFill>
              </a:defRPr>
            </a:lvl3pPr>
            <a:lvl4pPr lvl="3" algn="ctr">
              <a:lnSpc>
                <a:spcPct val="100000"/>
              </a:lnSpc>
              <a:spcBef>
                <a:spcPts val="0"/>
              </a:spcBef>
              <a:spcAft>
                <a:spcPts val="0"/>
              </a:spcAft>
              <a:buClr>
                <a:schemeClr val="lt1"/>
              </a:buClr>
              <a:buSzPts val="4200"/>
              <a:buNone/>
              <a:defRPr sz="4200">
                <a:solidFill>
                  <a:schemeClr val="lt1"/>
                </a:solidFill>
              </a:defRPr>
            </a:lvl4pPr>
            <a:lvl5pPr lvl="4" algn="ctr">
              <a:lnSpc>
                <a:spcPct val="100000"/>
              </a:lnSpc>
              <a:spcBef>
                <a:spcPts val="0"/>
              </a:spcBef>
              <a:spcAft>
                <a:spcPts val="0"/>
              </a:spcAft>
              <a:buClr>
                <a:schemeClr val="lt1"/>
              </a:buClr>
              <a:buSzPts val="4200"/>
              <a:buNone/>
              <a:defRPr sz="4200">
                <a:solidFill>
                  <a:schemeClr val="lt1"/>
                </a:solidFill>
              </a:defRPr>
            </a:lvl5pPr>
            <a:lvl6pPr lvl="5" algn="ctr">
              <a:lnSpc>
                <a:spcPct val="100000"/>
              </a:lnSpc>
              <a:spcBef>
                <a:spcPts val="0"/>
              </a:spcBef>
              <a:spcAft>
                <a:spcPts val="0"/>
              </a:spcAft>
              <a:buClr>
                <a:schemeClr val="lt1"/>
              </a:buClr>
              <a:buSzPts val="4200"/>
              <a:buNone/>
              <a:defRPr sz="4200">
                <a:solidFill>
                  <a:schemeClr val="lt1"/>
                </a:solidFill>
              </a:defRPr>
            </a:lvl6pPr>
            <a:lvl7pPr lvl="6" algn="ctr">
              <a:lnSpc>
                <a:spcPct val="100000"/>
              </a:lnSpc>
              <a:spcBef>
                <a:spcPts val="0"/>
              </a:spcBef>
              <a:spcAft>
                <a:spcPts val="0"/>
              </a:spcAft>
              <a:buClr>
                <a:schemeClr val="lt1"/>
              </a:buClr>
              <a:buSzPts val="4200"/>
              <a:buNone/>
              <a:defRPr sz="4200">
                <a:solidFill>
                  <a:schemeClr val="lt1"/>
                </a:solidFill>
              </a:defRPr>
            </a:lvl7pPr>
            <a:lvl8pPr lvl="7" algn="ctr">
              <a:lnSpc>
                <a:spcPct val="100000"/>
              </a:lnSpc>
              <a:spcBef>
                <a:spcPts val="0"/>
              </a:spcBef>
              <a:spcAft>
                <a:spcPts val="0"/>
              </a:spcAft>
              <a:buClr>
                <a:schemeClr val="lt1"/>
              </a:buClr>
              <a:buSzPts val="4200"/>
              <a:buNone/>
              <a:defRPr sz="4200">
                <a:solidFill>
                  <a:schemeClr val="lt1"/>
                </a:solidFill>
              </a:defRPr>
            </a:lvl8pPr>
            <a:lvl9pPr lvl="8" algn="ctr">
              <a:lnSpc>
                <a:spcPct val="100000"/>
              </a:lnSpc>
              <a:spcBef>
                <a:spcPts val="0"/>
              </a:spcBef>
              <a:spcAft>
                <a:spcPts val="0"/>
              </a:spcAft>
              <a:buClr>
                <a:schemeClr val="lt1"/>
              </a:buClr>
              <a:buSzPts val="4200"/>
              <a:buNone/>
              <a:defRPr sz="4200">
                <a:solidFill>
                  <a:schemeClr val="lt1"/>
                </a:solidFill>
              </a:defRPr>
            </a:lvl9pPr>
          </a:lstStyle>
          <a:p>
            <a:endParaRPr/>
          </a:p>
        </p:txBody>
      </p:sp>
      <p:sp>
        <p:nvSpPr>
          <p:cNvPr id="103" name="Google Shape;103;p24"/>
          <p:cNvSpPr txBox="1">
            <a:spLocks noGrp="1"/>
          </p:cNvSpPr>
          <p:nvPr>
            <p:ph type="subTitle" idx="3"/>
          </p:nvPr>
        </p:nvSpPr>
        <p:spPr>
          <a:xfrm>
            <a:off x="6028552" y="2324765"/>
            <a:ext cx="2067000" cy="6408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04" name="Google Shape;104;p24"/>
          <p:cNvSpPr txBox="1">
            <a:spLocks noGrp="1"/>
          </p:cNvSpPr>
          <p:nvPr>
            <p:ph type="title" idx="4"/>
          </p:nvPr>
        </p:nvSpPr>
        <p:spPr>
          <a:xfrm>
            <a:off x="938500" y="445025"/>
            <a:ext cx="4629300" cy="941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a:endParaRPr/>
          </a:p>
        </p:txBody>
      </p:sp>
      <p:sp>
        <p:nvSpPr>
          <p:cNvPr id="105" name="Google Shape;105;p24"/>
          <p:cNvSpPr txBox="1">
            <a:spLocks noGrp="1"/>
          </p:cNvSpPr>
          <p:nvPr>
            <p:ph type="title" idx="5"/>
          </p:nvPr>
        </p:nvSpPr>
        <p:spPr>
          <a:xfrm>
            <a:off x="1048447" y="1818541"/>
            <a:ext cx="2067000" cy="5484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lt1"/>
              </a:buClr>
              <a:buSzPts val="1800"/>
              <a:buNone/>
              <a:defRPr sz="1800">
                <a:solidFill>
                  <a:schemeClr val="lt1"/>
                </a:solidFill>
              </a:defRPr>
            </a:lvl1pPr>
            <a:lvl2pPr lvl="1" algn="ctr">
              <a:lnSpc>
                <a:spcPct val="100000"/>
              </a:lnSpc>
              <a:spcBef>
                <a:spcPts val="0"/>
              </a:spcBef>
              <a:spcAft>
                <a:spcPts val="0"/>
              </a:spcAft>
              <a:buClr>
                <a:schemeClr val="lt1"/>
              </a:buClr>
              <a:buSzPts val="4200"/>
              <a:buNone/>
              <a:defRPr sz="4200">
                <a:solidFill>
                  <a:schemeClr val="lt1"/>
                </a:solidFill>
              </a:defRPr>
            </a:lvl2pPr>
            <a:lvl3pPr lvl="2" algn="ctr">
              <a:lnSpc>
                <a:spcPct val="100000"/>
              </a:lnSpc>
              <a:spcBef>
                <a:spcPts val="0"/>
              </a:spcBef>
              <a:spcAft>
                <a:spcPts val="0"/>
              </a:spcAft>
              <a:buClr>
                <a:schemeClr val="lt1"/>
              </a:buClr>
              <a:buSzPts val="4200"/>
              <a:buNone/>
              <a:defRPr sz="4200">
                <a:solidFill>
                  <a:schemeClr val="lt1"/>
                </a:solidFill>
              </a:defRPr>
            </a:lvl3pPr>
            <a:lvl4pPr lvl="3" algn="ctr">
              <a:lnSpc>
                <a:spcPct val="100000"/>
              </a:lnSpc>
              <a:spcBef>
                <a:spcPts val="0"/>
              </a:spcBef>
              <a:spcAft>
                <a:spcPts val="0"/>
              </a:spcAft>
              <a:buClr>
                <a:schemeClr val="lt1"/>
              </a:buClr>
              <a:buSzPts val="4200"/>
              <a:buNone/>
              <a:defRPr sz="4200">
                <a:solidFill>
                  <a:schemeClr val="lt1"/>
                </a:solidFill>
              </a:defRPr>
            </a:lvl4pPr>
            <a:lvl5pPr lvl="4" algn="ctr">
              <a:lnSpc>
                <a:spcPct val="100000"/>
              </a:lnSpc>
              <a:spcBef>
                <a:spcPts val="0"/>
              </a:spcBef>
              <a:spcAft>
                <a:spcPts val="0"/>
              </a:spcAft>
              <a:buClr>
                <a:schemeClr val="lt1"/>
              </a:buClr>
              <a:buSzPts val="4200"/>
              <a:buNone/>
              <a:defRPr sz="4200">
                <a:solidFill>
                  <a:schemeClr val="lt1"/>
                </a:solidFill>
              </a:defRPr>
            </a:lvl5pPr>
            <a:lvl6pPr lvl="5" algn="ctr">
              <a:lnSpc>
                <a:spcPct val="100000"/>
              </a:lnSpc>
              <a:spcBef>
                <a:spcPts val="0"/>
              </a:spcBef>
              <a:spcAft>
                <a:spcPts val="0"/>
              </a:spcAft>
              <a:buClr>
                <a:schemeClr val="lt1"/>
              </a:buClr>
              <a:buSzPts val="4200"/>
              <a:buNone/>
              <a:defRPr sz="4200">
                <a:solidFill>
                  <a:schemeClr val="lt1"/>
                </a:solidFill>
              </a:defRPr>
            </a:lvl6pPr>
            <a:lvl7pPr lvl="6" algn="ctr">
              <a:lnSpc>
                <a:spcPct val="100000"/>
              </a:lnSpc>
              <a:spcBef>
                <a:spcPts val="0"/>
              </a:spcBef>
              <a:spcAft>
                <a:spcPts val="0"/>
              </a:spcAft>
              <a:buClr>
                <a:schemeClr val="lt1"/>
              </a:buClr>
              <a:buSzPts val="4200"/>
              <a:buNone/>
              <a:defRPr sz="4200">
                <a:solidFill>
                  <a:schemeClr val="lt1"/>
                </a:solidFill>
              </a:defRPr>
            </a:lvl7pPr>
            <a:lvl8pPr lvl="7" algn="ctr">
              <a:lnSpc>
                <a:spcPct val="100000"/>
              </a:lnSpc>
              <a:spcBef>
                <a:spcPts val="0"/>
              </a:spcBef>
              <a:spcAft>
                <a:spcPts val="0"/>
              </a:spcAft>
              <a:buClr>
                <a:schemeClr val="lt1"/>
              </a:buClr>
              <a:buSzPts val="4200"/>
              <a:buNone/>
              <a:defRPr sz="4200">
                <a:solidFill>
                  <a:schemeClr val="lt1"/>
                </a:solidFill>
              </a:defRPr>
            </a:lvl8pPr>
            <a:lvl9pPr lvl="8" algn="ctr">
              <a:lnSpc>
                <a:spcPct val="100000"/>
              </a:lnSpc>
              <a:spcBef>
                <a:spcPts val="0"/>
              </a:spcBef>
              <a:spcAft>
                <a:spcPts val="0"/>
              </a:spcAft>
              <a:buClr>
                <a:schemeClr val="lt1"/>
              </a:buClr>
              <a:buSzPts val="4200"/>
              <a:buNone/>
              <a:defRPr sz="4200">
                <a:solidFill>
                  <a:schemeClr val="lt1"/>
                </a:solidFill>
              </a:defRPr>
            </a:lvl9pPr>
          </a:lstStyle>
          <a:p>
            <a:endParaRPr/>
          </a:p>
        </p:txBody>
      </p:sp>
      <p:sp>
        <p:nvSpPr>
          <p:cNvPr id="106" name="Google Shape;106;p24"/>
          <p:cNvSpPr txBox="1">
            <a:spLocks noGrp="1"/>
          </p:cNvSpPr>
          <p:nvPr>
            <p:ph type="subTitle" idx="6"/>
          </p:nvPr>
        </p:nvSpPr>
        <p:spPr>
          <a:xfrm>
            <a:off x="1048450" y="2324765"/>
            <a:ext cx="2067000" cy="6408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07" name="Google Shape;107;p24"/>
          <p:cNvSpPr txBox="1">
            <a:spLocks noGrp="1"/>
          </p:cNvSpPr>
          <p:nvPr>
            <p:ph type="title" idx="7"/>
          </p:nvPr>
        </p:nvSpPr>
        <p:spPr>
          <a:xfrm>
            <a:off x="3538497" y="3325035"/>
            <a:ext cx="2067000" cy="5484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lt1"/>
              </a:buClr>
              <a:buSzPts val="1800"/>
              <a:buNone/>
              <a:defRPr sz="1800">
                <a:solidFill>
                  <a:schemeClr val="lt1"/>
                </a:solidFill>
              </a:defRPr>
            </a:lvl1pPr>
            <a:lvl2pPr lvl="1" algn="ctr">
              <a:lnSpc>
                <a:spcPct val="100000"/>
              </a:lnSpc>
              <a:spcBef>
                <a:spcPts val="0"/>
              </a:spcBef>
              <a:spcAft>
                <a:spcPts val="0"/>
              </a:spcAft>
              <a:buClr>
                <a:schemeClr val="lt1"/>
              </a:buClr>
              <a:buSzPts val="4200"/>
              <a:buNone/>
              <a:defRPr sz="4200">
                <a:solidFill>
                  <a:schemeClr val="lt1"/>
                </a:solidFill>
              </a:defRPr>
            </a:lvl2pPr>
            <a:lvl3pPr lvl="2" algn="ctr">
              <a:lnSpc>
                <a:spcPct val="100000"/>
              </a:lnSpc>
              <a:spcBef>
                <a:spcPts val="0"/>
              </a:spcBef>
              <a:spcAft>
                <a:spcPts val="0"/>
              </a:spcAft>
              <a:buClr>
                <a:schemeClr val="lt1"/>
              </a:buClr>
              <a:buSzPts val="4200"/>
              <a:buNone/>
              <a:defRPr sz="4200">
                <a:solidFill>
                  <a:schemeClr val="lt1"/>
                </a:solidFill>
              </a:defRPr>
            </a:lvl3pPr>
            <a:lvl4pPr lvl="3" algn="ctr">
              <a:lnSpc>
                <a:spcPct val="100000"/>
              </a:lnSpc>
              <a:spcBef>
                <a:spcPts val="0"/>
              </a:spcBef>
              <a:spcAft>
                <a:spcPts val="0"/>
              </a:spcAft>
              <a:buClr>
                <a:schemeClr val="lt1"/>
              </a:buClr>
              <a:buSzPts val="4200"/>
              <a:buNone/>
              <a:defRPr sz="4200">
                <a:solidFill>
                  <a:schemeClr val="lt1"/>
                </a:solidFill>
              </a:defRPr>
            </a:lvl4pPr>
            <a:lvl5pPr lvl="4" algn="ctr">
              <a:lnSpc>
                <a:spcPct val="100000"/>
              </a:lnSpc>
              <a:spcBef>
                <a:spcPts val="0"/>
              </a:spcBef>
              <a:spcAft>
                <a:spcPts val="0"/>
              </a:spcAft>
              <a:buClr>
                <a:schemeClr val="lt1"/>
              </a:buClr>
              <a:buSzPts val="4200"/>
              <a:buNone/>
              <a:defRPr sz="4200">
                <a:solidFill>
                  <a:schemeClr val="lt1"/>
                </a:solidFill>
              </a:defRPr>
            </a:lvl5pPr>
            <a:lvl6pPr lvl="5" algn="ctr">
              <a:lnSpc>
                <a:spcPct val="100000"/>
              </a:lnSpc>
              <a:spcBef>
                <a:spcPts val="0"/>
              </a:spcBef>
              <a:spcAft>
                <a:spcPts val="0"/>
              </a:spcAft>
              <a:buClr>
                <a:schemeClr val="lt1"/>
              </a:buClr>
              <a:buSzPts val="4200"/>
              <a:buNone/>
              <a:defRPr sz="4200">
                <a:solidFill>
                  <a:schemeClr val="lt1"/>
                </a:solidFill>
              </a:defRPr>
            </a:lvl6pPr>
            <a:lvl7pPr lvl="6" algn="ctr">
              <a:lnSpc>
                <a:spcPct val="100000"/>
              </a:lnSpc>
              <a:spcBef>
                <a:spcPts val="0"/>
              </a:spcBef>
              <a:spcAft>
                <a:spcPts val="0"/>
              </a:spcAft>
              <a:buClr>
                <a:schemeClr val="lt1"/>
              </a:buClr>
              <a:buSzPts val="4200"/>
              <a:buNone/>
              <a:defRPr sz="4200">
                <a:solidFill>
                  <a:schemeClr val="lt1"/>
                </a:solidFill>
              </a:defRPr>
            </a:lvl7pPr>
            <a:lvl8pPr lvl="7" algn="ctr">
              <a:lnSpc>
                <a:spcPct val="100000"/>
              </a:lnSpc>
              <a:spcBef>
                <a:spcPts val="0"/>
              </a:spcBef>
              <a:spcAft>
                <a:spcPts val="0"/>
              </a:spcAft>
              <a:buClr>
                <a:schemeClr val="lt1"/>
              </a:buClr>
              <a:buSzPts val="4200"/>
              <a:buNone/>
              <a:defRPr sz="4200">
                <a:solidFill>
                  <a:schemeClr val="lt1"/>
                </a:solidFill>
              </a:defRPr>
            </a:lvl8pPr>
            <a:lvl9pPr lvl="8" algn="ctr">
              <a:lnSpc>
                <a:spcPct val="100000"/>
              </a:lnSpc>
              <a:spcBef>
                <a:spcPts val="0"/>
              </a:spcBef>
              <a:spcAft>
                <a:spcPts val="0"/>
              </a:spcAft>
              <a:buClr>
                <a:schemeClr val="lt1"/>
              </a:buClr>
              <a:buSzPts val="4200"/>
              <a:buNone/>
              <a:defRPr sz="4200">
                <a:solidFill>
                  <a:schemeClr val="lt1"/>
                </a:solidFill>
              </a:defRPr>
            </a:lvl9pPr>
          </a:lstStyle>
          <a:p>
            <a:endParaRPr/>
          </a:p>
        </p:txBody>
      </p:sp>
      <p:sp>
        <p:nvSpPr>
          <p:cNvPr id="108" name="Google Shape;108;p24"/>
          <p:cNvSpPr txBox="1">
            <a:spLocks noGrp="1"/>
          </p:cNvSpPr>
          <p:nvPr>
            <p:ph type="subTitle" idx="8"/>
          </p:nvPr>
        </p:nvSpPr>
        <p:spPr>
          <a:xfrm>
            <a:off x="3538498" y="3831259"/>
            <a:ext cx="2067000" cy="6408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09" name="Google Shape;109;p24"/>
          <p:cNvSpPr txBox="1">
            <a:spLocks noGrp="1"/>
          </p:cNvSpPr>
          <p:nvPr>
            <p:ph type="title" idx="9"/>
          </p:nvPr>
        </p:nvSpPr>
        <p:spPr>
          <a:xfrm>
            <a:off x="6028553" y="3325035"/>
            <a:ext cx="2067000" cy="5484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lt1"/>
              </a:buClr>
              <a:buSzPts val="1800"/>
              <a:buNone/>
              <a:defRPr sz="1800">
                <a:solidFill>
                  <a:schemeClr val="lt1"/>
                </a:solidFill>
              </a:defRPr>
            </a:lvl1pPr>
            <a:lvl2pPr lvl="1" algn="ctr">
              <a:lnSpc>
                <a:spcPct val="100000"/>
              </a:lnSpc>
              <a:spcBef>
                <a:spcPts val="0"/>
              </a:spcBef>
              <a:spcAft>
                <a:spcPts val="0"/>
              </a:spcAft>
              <a:buClr>
                <a:schemeClr val="lt1"/>
              </a:buClr>
              <a:buSzPts val="4200"/>
              <a:buNone/>
              <a:defRPr sz="4200">
                <a:solidFill>
                  <a:schemeClr val="lt1"/>
                </a:solidFill>
              </a:defRPr>
            </a:lvl2pPr>
            <a:lvl3pPr lvl="2" algn="ctr">
              <a:lnSpc>
                <a:spcPct val="100000"/>
              </a:lnSpc>
              <a:spcBef>
                <a:spcPts val="0"/>
              </a:spcBef>
              <a:spcAft>
                <a:spcPts val="0"/>
              </a:spcAft>
              <a:buClr>
                <a:schemeClr val="lt1"/>
              </a:buClr>
              <a:buSzPts val="4200"/>
              <a:buNone/>
              <a:defRPr sz="4200">
                <a:solidFill>
                  <a:schemeClr val="lt1"/>
                </a:solidFill>
              </a:defRPr>
            </a:lvl3pPr>
            <a:lvl4pPr lvl="3" algn="ctr">
              <a:lnSpc>
                <a:spcPct val="100000"/>
              </a:lnSpc>
              <a:spcBef>
                <a:spcPts val="0"/>
              </a:spcBef>
              <a:spcAft>
                <a:spcPts val="0"/>
              </a:spcAft>
              <a:buClr>
                <a:schemeClr val="lt1"/>
              </a:buClr>
              <a:buSzPts val="4200"/>
              <a:buNone/>
              <a:defRPr sz="4200">
                <a:solidFill>
                  <a:schemeClr val="lt1"/>
                </a:solidFill>
              </a:defRPr>
            </a:lvl4pPr>
            <a:lvl5pPr lvl="4" algn="ctr">
              <a:lnSpc>
                <a:spcPct val="100000"/>
              </a:lnSpc>
              <a:spcBef>
                <a:spcPts val="0"/>
              </a:spcBef>
              <a:spcAft>
                <a:spcPts val="0"/>
              </a:spcAft>
              <a:buClr>
                <a:schemeClr val="lt1"/>
              </a:buClr>
              <a:buSzPts val="4200"/>
              <a:buNone/>
              <a:defRPr sz="4200">
                <a:solidFill>
                  <a:schemeClr val="lt1"/>
                </a:solidFill>
              </a:defRPr>
            </a:lvl5pPr>
            <a:lvl6pPr lvl="5" algn="ctr">
              <a:lnSpc>
                <a:spcPct val="100000"/>
              </a:lnSpc>
              <a:spcBef>
                <a:spcPts val="0"/>
              </a:spcBef>
              <a:spcAft>
                <a:spcPts val="0"/>
              </a:spcAft>
              <a:buClr>
                <a:schemeClr val="lt1"/>
              </a:buClr>
              <a:buSzPts val="4200"/>
              <a:buNone/>
              <a:defRPr sz="4200">
                <a:solidFill>
                  <a:schemeClr val="lt1"/>
                </a:solidFill>
              </a:defRPr>
            </a:lvl6pPr>
            <a:lvl7pPr lvl="6" algn="ctr">
              <a:lnSpc>
                <a:spcPct val="100000"/>
              </a:lnSpc>
              <a:spcBef>
                <a:spcPts val="0"/>
              </a:spcBef>
              <a:spcAft>
                <a:spcPts val="0"/>
              </a:spcAft>
              <a:buClr>
                <a:schemeClr val="lt1"/>
              </a:buClr>
              <a:buSzPts val="4200"/>
              <a:buNone/>
              <a:defRPr sz="4200">
                <a:solidFill>
                  <a:schemeClr val="lt1"/>
                </a:solidFill>
              </a:defRPr>
            </a:lvl7pPr>
            <a:lvl8pPr lvl="7" algn="ctr">
              <a:lnSpc>
                <a:spcPct val="100000"/>
              </a:lnSpc>
              <a:spcBef>
                <a:spcPts val="0"/>
              </a:spcBef>
              <a:spcAft>
                <a:spcPts val="0"/>
              </a:spcAft>
              <a:buClr>
                <a:schemeClr val="lt1"/>
              </a:buClr>
              <a:buSzPts val="4200"/>
              <a:buNone/>
              <a:defRPr sz="4200">
                <a:solidFill>
                  <a:schemeClr val="lt1"/>
                </a:solidFill>
              </a:defRPr>
            </a:lvl8pPr>
            <a:lvl9pPr lvl="8" algn="ctr">
              <a:lnSpc>
                <a:spcPct val="100000"/>
              </a:lnSpc>
              <a:spcBef>
                <a:spcPts val="0"/>
              </a:spcBef>
              <a:spcAft>
                <a:spcPts val="0"/>
              </a:spcAft>
              <a:buClr>
                <a:schemeClr val="lt1"/>
              </a:buClr>
              <a:buSzPts val="4200"/>
              <a:buNone/>
              <a:defRPr sz="4200">
                <a:solidFill>
                  <a:schemeClr val="lt1"/>
                </a:solidFill>
              </a:defRPr>
            </a:lvl9pPr>
          </a:lstStyle>
          <a:p>
            <a:endParaRPr/>
          </a:p>
        </p:txBody>
      </p:sp>
      <p:sp>
        <p:nvSpPr>
          <p:cNvPr id="110" name="Google Shape;110;p24"/>
          <p:cNvSpPr txBox="1">
            <a:spLocks noGrp="1"/>
          </p:cNvSpPr>
          <p:nvPr>
            <p:ph type="subTitle" idx="13"/>
          </p:nvPr>
        </p:nvSpPr>
        <p:spPr>
          <a:xfrm>
            <a:off x="6028552" y="3831259"/>
            <a:ext cx="2067000" cy="6408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11" name="Google Shape;111;p24"/>
          <p:cNvSpPr txBox="1">
            <a:spLocks noGrp="1"/>
          </p:cNvSpPr>
          <p:nvPr>
            <p:ph type="title" idx="14"/>
          </p:nvPr>
        </p:nvSpPr>
        <p:spPr>
          <a:xfrm>
            <a:off x="1048447" y="3325035"/>
            <a:ext cx="2067000" cy="5484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lt1"/>
              </a:buClr>
              <a:buSzPts val="1800"/>
              <a:buNone/>
              <a:defRPr sz="1800">
                <a:solidFill>
                  <a:schemeClr val="lt1"/>
                </a:solidFill>
              </a:defRPr>
            </a:lvl1pPr>
            <a:lvl2pPr lvl="1" algn="ctr">
              <a:lnSpc>
                <a:spcPct val="100000"/>
              </a:lnSpc>
              <a:spcBef>
                <a:spcPts val="0"/>
              </a:spcBef>
              <a:spcAft>
                <a:spcPts val="0"/>
              </a:spcAft>
              <a:buClr>
                <a:schemeClr val="lt1"/>
              </a:buClr>
              <a:buSzPts val="4200"/>
              <a:buNone/>
              <a:defRPr sz="4200">
                <a:solidFill>
                  <a:schemeClr val="lt1"/>
                </a:solidFill>
              </a:defRPr>
            </a:lvl2pPr>
            <a:lvl3pPr lvl="2" algn="ctr">
              <a:lnSpc>
                <a:spcPct val="100000"/>
              </a:lnSpc>
              <a:spcBef>
                <a:spcPts val="0"/>
              </a:spcBef>
              <a:spcAft>
                <a:spcPts val="0"/>
              </a:spcAft>
              <a:buClr>
                <a:schemeClr val="lt1"/>
              </a:buClr>
              <a:buSzPts val="4200"/>
              <a:buNone/>
              <a:defRPr sz="4200">
                <a:solidFill>
                  <a:schemeClr val="lt1"/>
                </a:solidFill>
              </a:defRPr>
            </a:lvl3pPr>
            <a:lvl4pPr lvl="3" algn="ctr">
              <a:lnSpc>
                <a:spcPct val="100000"/>
              </a:lnSpc>
              <a:spcBef>
                <a:spcPts val="0"/>
              </a:spcBef>
              <a:spcAft>
                <a:spcPts val="0"/>
              </a:spcAft>
              <a:buClr>
                <a:schemeClr val="lt1"/>
              </a:buClr>
              <a:buSzPts val="4200"/>
              <a:buNone/>
              <a:defRPr sz="4200">
                <a:solidFill>
                  <a:schemeClr val="lt1"/>
                </a:solidFill>
              </a:defRPr>
            </a:lvl4pPr>
            <a:lvl5pPr lvl="4" algn="ctr">
              <a:lnSpc>
                <a:spcPct val="100000"/>
              </a:lnSpc>
              <a:spcBef>
                <a:spcPts val="0"/>
              </a:spcBef>
              <a:spcAft>
                <a:spcPts val="0"/>
              </a:spcAft>
              <a:buClr>
                <a:schemeClr val="lt1"/>
              </a:buClr>
              <a:buSzPts val="4200"/>
              <a:buNone/>
              <a:defRPr sz="4200">
                <a:solidFill>
                  <a:schemeClr val="lt1"/>
                </a:solidFill>
              </a:defRPr>
            </a:lvl5pPr>
            <a:lvl6pPr lvl="5" algn="ctr">
              <a:lnSpc>
                <a:spcPct val="100000"/>
              </a:lnSpc>
              <a:spcBef>
                <a:spcPts val="0"/>
              </a:spcBef>
              <a:spcAft>
                <a:spcPts val="0"/>
              </a:spcAft>
              <a:buClr>
                <a:schemeClr val="lt1"/>
              </a:buClr>
              <a:buSzPts val="4200"/>
              <a:buNone/>
              <a:defRPr sz="4200">
                <a:solidFill>
                  <a:schemeClr val="lt1"/>
                </a:solidFill>
              </a:defRPr>
            </a:lvl6pPr>
            <a:lvl7pPr lvl="6" algn="ctr">
              <a:lnSpc>
                <a:spcPct val="100000"/>
              </a:lnSpc>
              <a:spcBef>
                <a:spcPts val="0"/>
              </a:spcBef>
              <a:spcAft>
                <a:spcPts val="0"/>
              </a:spcAft>
              <a:buClr>
                <a:schemeClr val="lt1"/>
              </a:buClr>
              <a:buSzPts val="4200"/>
              <a:buNone/>
              <a:defRPr sz="4200">
                <a:solidFill>
                  <a:schemeClr val="lt1"/>
                </a:solidFill>
              </a:defRPr>
            </a:lvl7pPr>
            <a:lvl8pPr lvl="7" algn="ctr">
              <a:lnSpc>
                <a:spcPct val="100000"/>
              </a:lnSpc>
              <a:spcBef>
                <a:spcPts val="0"/>
              </a:spcBef>
              <a:spcAft>
                <a:spcPts val="0"/>
              </a:spcAft>
              <a:buClr>
                <a:schemeClr val="lt1"/>
              </a:buClr>
              <a:buSzPts val="4200"/>
              <a:buNone/>
              <a:defRPr sz="4200">
                <a:solidFill>
                  <a:schemeClr val="lt1"/>
                </a:solidFill>
              </a:defRPr>
            </a:lvl8pPr>
            <a:lvl9pPr lvl="8" algn="ctr">
              <a:lnSpc>
                <a:spcPct val="100000"/>
              </a:lnSpc>
              <a:spcBef>
                <a:spcPts val="0"/>
              </a:spcBef>
              <a:spcAft>
                <a:spcPts val="0"/>
              </a:spcAft>
              <a:buClr>
                <a:schemeClr val="lt1"/>
              </a:buClr>
              <a:buSzPts val="4200"/>
              <a:buNone/>
              <a:defRPr sz="4200">
                <a:solidFill>
                  <a:schemeClr val="lt1"/>
                </a:solidFill>
              </a:defRPr>
            </a:lvl9pPr>
          </a:lstStyle>
          <a:p>
            <a:endParaRPr/>
          </a:p>
        </p:txBody>
      </p:sp>
      <p:sp>
        <p:nvSpPr>
          <p:cNvPr id="112" name="Google Shape;112;p24"/>
          <p:cNvSpPr txBox="1">
            <a:spLocks noGrp="1"/>
          </p:cNvSpPr>
          <p:nvPr>
            <p:ph type="subTitle" idx="15"/>
          </p:nvPr>
        </p:nvSpPr>
        <p:spPr>
          <a:xfrm>
            <a:off x="1048450" y="3831259"/>
            <a:ext cx="2067000" cy="6408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blipFill>
          <a:blip r:embed="rId2">
            <a:alphaModFix/>
          </a:blip>
          <a:stretch>
            <a:fillRect/>
          </a:stretch>
        </a:blipFill>
        <a:effectLst/>
      </p:bgPr>
    </p:bg>
    <p:spTree>
      <p:nvGrpSpPr>
        <p:cNvPr id="1" name="Shape 113"/>
        <p:cNvGrpSpPr/>
        <p:nvPr/>
      </p:nvGrpSpPr>
      <p:grpSpPr>
        <a:xfrm>
          <a:off x="0" y="0"/>
          <a:ext cx="0" cy="0"/>
          <a:chOff x="0" y="0"/>
          <a:chExt cx="0" cy="0"/>
        </a:xfrm>
      </p:grpSpPr>
      <p:sp>
        <p:nvSpPr>
          <p:cNvPr id="114" name="Google Shape;114;p25"/>
          <p:cNvSpPr txBox="1">
            <a:spLocks noGrp="1"/>
          </p:cNvSpPr>
          <p:nvPr>
            <p:ph type="subTitle" idx="1"/>
          </p:nvPr>
        </p:nvSpPr>
        <p:spPr>
          <a:xfrm>
            <a:off x="938500" y="1769575"/>
            <a:ext cx="2871600" cy="12351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lt2"/>
              </a:buClr>
              <a:buSzPts val="1600"/>
              <a:buNone/>
              <a:defRPr sz="1600">
                <a:solidFill>
                  <a:schemeClr val="lt2"/>
                </a:solidFill>
              </a:defRPr>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a:endParaRPr/>
          </a:p>
        </p:txBody>
      </p:sp>
      <p:sp>
        <p:nvSpPr>
          <p:cNvPr id="115" name="Google Shape;115;p25"/>
          <p:cNvSpPr txBox="1">
            <a:spLocks noGrp="1"/>
          </p:cNvSpPr>
          <p:nvPr>
            <p:ph type="body" idx="2"/>
          </p:nvPr>
        </p:nvSpPr>
        <p:spPr>
          <a:xfrm>
            <a:off x="4703375" y="909600"/>
            <a:ext cx="3468900" cy="3324300"/>
          </a:xfrm>
          <a:prstGeom prst="rect">
            <a:avLst/>
          </a:prstGeom>
          <a:noFill/>
          <a:ln>
            <a:noFill/>
          </a:ln>
        </p:spPr>
        <p:txBody>
          <a:bodyPr spcFirstLastPara="1" wrap="square" lIns="91425" tIns="91425" rIns="91425" bIns="91425" anchor="t" anchorCtr="0">
            <a:noAutofit/>
          </a:bodyPr>
          <a:lstStyle>
            <a:lvl1pPr marL="457200" lvl="0" indent="-317500" algn="l">
              <a:lnSpc>
                <a:spcPct val="100000"/>
              </a:lnSpc>
              <a:spcBef>
                <a:spcPts val="0"/>
              </a:spcBef>
              <a:spcAft>
                <a:spcPts val="0"/>
              </a:spcAft>
              <a:buClr>
                <a:schemeClr val="lt1"/>
              </a:buClr>
              <a:buSzPts val="1400"/>
              <a:buChar char="●"/>
              <a:defRPr sz="1400">
                <a:solidFill>
                  <a:schemeClr val="lt1"/>
                </a:solidFill>
              </a:defRPr>
            </a:lvl1pPr>
            <a:lvl2pPr marL="914400" lvl="1" indent="-317500" algn="l">
              <a:lnSpc>
                <a:spcPct val="100000"/>
              </a:lnSpc>
              <a:spcBef>
                <a:spcPts val="1600"/>
              </a:spcBef>
              <a:spcAft>
                <a:spcPts val="0"/>
              </a:spcAft>
              <a:buClr>
                <a:schemeClr val="lt1"/>
              </a:buClr>
              <a:buSzPts val="1400"/>
              <a:buChar char="○"/>
              <a:defRPr>
                <a:solidFill>
                  <a:schemeClr val="lt1"/>
                </a:solidFill>
              </a:defRPr>
            </a:lvl2pPr>
            <a:lvl3pPr marL="1371600" lvl="2" indent="-317500" algn="l">
              <a:lnSpc>
                <a:spcPct val="100000"/>
              </a:lnSpc>
              <a:spcBef>
                <a:spcPts val="1600"/>
              </a:spcBef>
              <a:spcAft>
                <a:spcPts val="0"/>
              </a:spcAft>
              <a:buClr>
                <a:schemeClr val="lt1"/>
              </a:buClr>
              <a:buSzPts val="1400"/>
              <a:buChar char="■"/>
              <a:defRPr>
                <a:solidFill>
                  <a:schemeClr val="lt1"/>
                </a:solidFill>
              </a:defRPr>
            </a:lvl3pPr>
            <a:lvl4pPr marL="1828800" lvl="3" indent="-317500" algn="l">
              <a:lnSpc>
                <a:spcPct val="100000"/>
              </a:lnSpc>
              <a:spcBef>
                <a:spcPts val="1600"/>
              </a:spcBef>
              <a:spcAft>
                <a:spcPts val="0"/>
              </a:spcAft>
              <a:buClr>
                <a:schemeClr val="lt1"/>
              </a:buClr>
              <a:buSzPts val="1400"/>
              <a:buChar char="●"/>
              <a:defRPr>
                <a:solidFill>
                  <a:schemeClr val="lt1"/>
                </a:solidFill>
              </a:defRPr>
            </a:lvl4pPr>
            <a:lvl5pPr marL="2286000" lvl="4" indent="-317500" algn="l">
              <a:lnSpc>
                <a:spcPct val="100000"/>
              </a:lnSpc>
              <a:spcBef>
                <a:spcPts val="1600"/>
              </a:spcBef>
              <a:spcAft>
                <a:spcPts val="0"/>
              </a:spcAft>
              <a:buClr>
                <a:schemeClr val="lt1"/>
              </a:buClr>
              <a:buSzPts val="1400"/>
              <a:buChar char="○"/>
              <a:defRPr>
                <a:solidFill>
                  <a:schemeClr val="lt1"/>
                </a:solidFill>
              </a:defRPr>
            </a:lvl5pPr>
            <a:lvl6pPr marL="2743200" lvl="5" indent="-317500" algn="l">
              <a:lnSpc>
                <a:spcPct val="100000"/>
              </a:lnSpc>
              <a:spcBef>
                <a:spcPts val="1600"/>
              </a:spcBef>
              <a:spcAft>
                <a:spcPts val="0"/>
              </a:spcAft>
              <a:buClr>
                <a:schemeClr val="lt1"/>
              </a:buClr>
              <a:buSzPts val="1400"/>
              <a:buChar char="■"/>
              <a:defRPr>
                <a:solidFill>
                  <a:schemeClr val="lt1"/>
                </a:solidFill>
              </a:defRPr>
            </a:lvl6pPr>
            <a:lvl7pPr marL="3200400" lvl="6" indent="-317500" algn="l">
              <a:lnSpc>
                <a:spcPct val="100000"/>
              </a:lnSpc>
              <a:spcBef>
                <a:spcPts val="1600"/>
              </a:spcBef>
              <a:spcAft>
                <a:spcPts val="0"/>
              </a:spcAft>
              <a:buClr>
                <a:schemeClr val="lt1"/>
              </a:buClr>
              <a:buSzPts val="1400"/>
              <a:buChar char="●"/>
              <a:defRPr>
                <a:solidFill>
                  <a:schemeClr val="lt1"/>
                </a:solidFill>
              </a:defRPr>
            </a:lvl7pPr>
            <a:lvl8pPr marL="3657600" lvl="7" indent="-317500" algn="l">
              <a:lnSpc>
                <a:spcPct val="100000"/>
              </a:lnSpc>
              <a:spcBef>
                <a:spcPts val="1600"/>
              </a:spcBef>
              <a:spcAft>
                <a:spcPts val="0"/>
              </a:spcAft>
              <a:buClr>
                <a:schemeClr val="lt1"/>
              </a:buClr>
              <a:buSzPts val="1400"/>
              <a:buChar char="○"/>
              <a:defRPr>
                <a:solidFill>
                  <a:schemeClr val="lt1"/>
                </a:solidFill>
              </a:defRPr>
            </a:lvl8pPr>
            <a:lvl9pPr marL="4114800" lvl="8" indent="-317500" algn="l">
              <a:lnSpc>
                <a:spcPct val="100000"/>
              </a:lnSpc>
              <a:spcBef>
                <a:spcPts val="1600"/>
              </a:spcBef>
              <a:spcAft>
                <a:spcPts val="1600"/>
              </a:spcAft>
              <a:buClr>
                <a:schemeClr val="lt1"/>
              </a:buClr>
              <a:buSzPts val="1400"/>
              <a:buChar char="■"/>
              <a:defRPr>
                <a:solidFill>
                  <a:schemeClr val="lt1"/>
                </a:solidFill>
              </a:defRPr>
            </a:lvl9pPr>
          </a:lstStyle>
          <a:p>
            <a:endParaRPr/>
          </a:p>
        </p:txBody>
      </p:sp>
      <p:sp>
        <p:nvSpPr>
          <p:cNvPr id="116" name="Google Shape;116;p25"/>
          <p:cNvSpPr txBox="1">
            <a:spLocks noGrp="1"/>
          </p:cNvSpPr>
          <p:nvPr>
            <p:ph type="title"/>
          </p:nvPr>
        </p:nvSpPr>
        <p:spPr>
          <a:xfrm>
            <a:off x="938500" y="445025"/>
            <a:ext cx="3223800" cy="941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 Four Columns 1">
  <p:cSld name="TITLE_1_1_2_1">
    <p:bg>
      <p:bgPr>
        <a:blipFill>
          <a:blip r:embed="rId2">
            <a:alphaModFix/>
          </a:blip>
          <a:stretch>
            <a:fillRect/>
          </a:stretch>
        </a:blipFill>
        <a:effectLst/>
      </p:bgPr>
    </p:bg>
    <p:spTree>
      <p:nvGrpSpPr>
        <p:cNvPr id="1" name="Shape 117"/>
        <p:cNvGrpSpPr/>
        <p:nvPr/>
      </p:nvGrpSpPr>
      <p:grpSpPr>
        <a:xfrm>
          <a:off x="0" y="0"/>
          <a:ext cx="0" cy="0"/>
          <a:chOff x="0" y="0"/>
          <a:chExt cx="0" cy="0"/>
        </a:xfrm>
      </p:grpSpPr>
      <p:sp>
        <p:nvSpPr>
          <p:cNvPr id="118" name="Google Shape;118;p26"/>
          <p:cNvSpPr txBox="1">
            <a:spLocks noGrp="1"/>
          </p:cNvSpPr>
          <p:nvPr>
            <p:ph type="title"/>
          </p:nvPr>
        </p:nvSpPr>
        <p:spPr>
          <a:xfrm>
            <a:off x="938500" y="445025"/>
            <a:ext cx="5043600" cy="941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a:endParaRPr/>
          </a:p>
        </p:txBody>
      </p:sp>
      <p:sp>
        <p:nvSpPr>
          <p:cNvPr id="119" name="Google Shape;119;p26"/>
          <p:cNvSpPr txBox="1">
            <a:spLocks noGrp="1"/>
          </p:cNvSpPr>
          <p:nvPr>
            <p:ph type="title" idx="2"/>
          </p:nvPr>
        </p:nvSpPr>
        <p:spPr>
          <a:xfrm>
            <a:off x="1338238" y="2359825"/>
            <a:ext cx="2727600" cy="3756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Clr>
                <a:schemeClr val="lt1"/>
              </a:buClr>
              <a:buSzPts val="1400"/>
              <a:buNone/>
              <a:defRPr sz="1400">
                <a:solidFill>
                  <a:schemeClr val="lt1"/>
                </a:solidFill>
              </a:defRPr>
            </a:lvl1pPr>
            <a:lvl2pPr lvl="1" algn="r">
              <a:lnSpc>
                <a:spcPct val="100000"/>
              </a:lnSpc>
              <a:spcBef>
                <a:spcPts val="0"/>
              </a:spcBef>
              <a:spcAft>
                <a:spcPts val="0"/>
              </a:spcAft>
              <a:buClr>
                <a:schemeClr val="lt1"/>
              </a:buClr>
              <a:buSzPts val="4200"/>
              <a:buNone/>
              <a:defRPr sz="4200">
                <a:solidFill>
                  <a:schemeClr val="lt1"/>
                </a:solidFill>
              </a:defRPr>
            </a:lvl2pPr>
            <a:lvl3pPr lvl="2" algn="r">
              <a:lnSpc>
                <a:spcPct val="100000"/>
              </a:lnSpc>
              <a:spcBef>
                <a:spcPts val="0"/>
              </a:spcBef>
              <a:spcAft>
                <a:spcPts val="0"/>
              </a:spcAft>
              <a:buClr>
                <a:schemeClr val="lt1"/>
              </a:buClr>
              <a:buSzPts val="4200"/>
              <a:buNone/>
              <a:defRPr sz="4200">
                <a:solidFill>
                  <a:schemeClr val="lt1"/>
                </a:solidFill>
              </a:defRPr>
            </a:lvl3pPr>
            <a:lvl4pPr lvl="3" algn="r">
              <a:lnSpc>
                <a:spcPct val="100000"/>
              </a:lnSpc>
              <a:spcBef>
                <a:spcPts val="0"/>
              </a:spcBef>
              <a:spcAft>
                <a:spcPts val="0"/>
              </a:spcAft>
              <a:buClr>
                <a:schemeClr val="lt1"/>
              </a:buClr>
              <a:buSzPts val="4200"/>
              <a:buNone/>
              <a:defRPr sz="4200">
                <a:solidFill>
                  <a:schemeClr val="lt1"/>
                </a:solidFill>
              </a:defRPr>
            </a:lvl4pPr>
            <a:lvl5pPr lvl="4" algn="r">
              <a:lnSpc>
                <a:spcPct val="100000"/>
              </a:lnSpc>
              <a:spcBef>
                <a:spcPts val="0"/>
              </a:spcBef>
              <a:spcAft>
                <a:spcPts val="0"/>
              </a:spcAft>
              <a:buClr>
                <a:schemeClr val="lt1"/>
              </a:buClr>
              <a:buSzPts val="4200"/>
              <a:buNone/>
              <a:defRPr sz="4200">
                <a:solidFill>
                  <a:schemeClr val="lt1"/>
                </a:solidFill>
              </a:defRPr>
            </a:lvl5pPr>
            <a:lvl6pPr lvl="5" algn="r">
              <a:lnSpc>
                <a:spcPct val="100000"/>
              </a:lnSpc>
              <a:spcBef>
                <a:spcPts val="0"/>
              </a:spcBef>
              <a:spcAft>
                <a:spcPts val="0"/>
              </a:spcAft>
              <a:buClr>
                <a:schemeClr val="lt1"/>
              </a:buClr>
              <a:buSzPts val="4200"/>
              <a:buNone/>
              <a:defRPr sz="4200">
                <a:solidFill>
                  <a:schemeClr val="lt1"/>
                </a:solidFill>
              </a:defRPr>
            </a:lvl6pPr>
            <a:lvl7pPr lvl="6" algn="r">
              <a:lnSpc>
                <a:spcPct val="100000"/>
              </a:lnSpc>
              <a:spcBef>
                <a:spcPts val="0"/>
              </a:spcBef>
              <a:spcAft>
                <a:spcPts val="0"/>
              </a:spcAft>
              <a:buClr>
                <a:schemeClr val="lt1"/>
              </a:buClr>
              <a:buSzPts val="4200"/>
              <a:buNone/>
              <a:defRPr sz="4200">
                <a:solidFill>
                  <a:schemeClr val="lt1"/>
                </a:solidFill>
              </a:defRPr>
            </a:lvl7pPr>
            <a:lvl8pPr lvl="7" algn="r">
              <a:lnSpc>
                <a:spcPct val="100000"/>
              </a:lnSpc>
              <a:spcBef>
                <a:spcPts val="0"/>
              </a:spcBef>
              <a:spcAft>
                <a:spcPts val="0"/>
              </a:spcAft>
              <a:buClr>
                <a:schemeClr val="lt1"/>
              </a:buClr>
              <a:buSzPts val="4200"/>
              <a:buNone/>
              <a:defRPr sz="4200">
                <a:solidFill>
                  <a:schemeClr val="lt1"/>
                </a:solidFill>
              </a:defRPr>
            </a:lvl8pPr>
            <a:lvl9pPr lvl="8" algn="r">
              <a:lnSpc>
                <a:spcPct val="100000"/>
              </a:lnSpc>
              <a:spcBef>
                <a:spcPts val="0"/>
              </a:spcBef>
              <a:spcAft>
                <a:spcPts val="0"/>
              </a:spcAft>
              <a:buClr>
                <a:schemeClr val="lt1"/>
              </a:buClr>
              <a:buSzPts val="4200"/>
              <a:buNone/>
              <a:defRPr sz="4200">
                <a:solidFill>
                  <a:schemeClr val="lt1"/>
                </a:solidFill>
              </a:defRPr>
            </a:lvl9pPr>
          </a:lstStyle>
          <a:p>
            <a:endParaRPr/>
          </a:p>
        </p:txBody>
      </p:sp>
      <p:sp>
        <p:nvSpPr>
          <p:cNvPr id="120" name="Google Shape;120;p26"/>
          <p:cNvSpPr txBox="1">
            <a:spLocks noGrp="1"/>
          </p:cNvSpPr>
          <p:nvPr>
            <p:ph type="subTitle" idx="1"/>
          </p:nvPr>
        </p:nvSpPr>
        <p:spPr>
          <a:xfrm>
            <a:off x="1338238" y="1713051"/>
            <a:ext cx="2727600" cy="6054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Clr>
                <a:schemeClr val="lt1"/>
              </a:buClr>
              <a:buSzPts val="1600"/>
              <a:buNone/>
              <a:defRPr sz="1600">
                <a:solidFill>
                  <a:schemeClr val="lt1"/>
                </a:solidFill>
              </a:defRPr>
            </a:lvl1pPr>
            <a:lvl2pPr lvl="1" algn="r">
              <a:lnSpc>
                <a:spcPct val="100000"/>
              </a:lnSpc>
              <a:spcBef>
                <a:spcPts val="0"/>
              </a:spcBef>
              <a:spcAft>
                <a:spcPts val="0"/>
              </a:spcAft>
              <a:buClr>
                <a:schemeClr val="lt1"/>
              </a:buClr>
              <a:buSzPts val="1600"/>
              <a:buNone/>
              <a:defRPr sz="1600">
                <a:solidFill>
                  <a:schemeClr val="lt1"/>
                </a:solidFill>
              </a:defRPr>
            </a:lvl2pPr>
            <a:lvl3pPr lvl="2" algn="r">
              <a:lnSpc>
                <a:spcPct val="100000"/>
              </a:lnSpc>
              <a:spcBef>
                <a:spcPts val="0"/>
              </a:spcBef>
              <a:spcAft>
                <a:spcPts val="0"/>
              </a:spcAft>
              <a:buClr>
                <a:schemeClr val="lt1"/>
              </a:buClr>
              <a:buSzPts val="1600"/>
              <a:buNone/>
              <a:defRPr sz="1600">
                <a:solidFill>
                  <a:schemeClr val="lt1"/>
                </a:solidFill>
              </a:defRPr>
            </a:lvl3pPr>
            <a:lvl4pPr lvl="3" algn="r">
              <a:lnSpc>
                <a:spcPct val="100000"/>
              </a:lnSpc>
              <a:spcBef>
                <a:spcPts val="0"/>
              </a:spcBef>
              <a:spcAft>
                <a:spcPts val="0"/>
              </a:spcAft>
              <a:buClr>
                <a:schemeClr val="lt1"/>
              </a:buClr>
              <a:buSzPts val="1600"/>
              <a:buNone/>
              <a:defRPr sz="1600">
                <a:solidFill>
                  <a:schemeClr val="lt1"/>
                </a:solidFill>
              </a:defRPr>
            </a:lvl4pPr>
            <a:lvl5pPr lvl="4" algn="r">
              <a:lnSpc>
                <a:spcPct val="100000"/>
              </a:lnSpc>
              <a:spcBef>
                <a:spcPts val="0"/>
              </a:spcBef>
              <a:spcAft>
                <a:spcPts val="0"/>
              </a:spcAft>
              <a:buClr>
                <a:schemeClr val="lt1"/>
              </a:buClr>
              <a:buSzPts val="1600"/>
              <a:buNone/>
              <a:defRPr sz="1600">
                <a:solidFill>
                  <a:schemeClr val="lt1"/>
                </a:solidFill>
              </a:defRPr>
            </a:lvl5pPr>
            <a:lvl6pPr lvl="5" algn="r">
              <a:lnSpc>
                <a:spcPct val="100000"/>
              </a:lnSpc>
              <a:spcBef>
                <a:spcPts val="0"/>
              </a:spcBef>
              <a:spcAft>
                <a:spcPts val="0"/>
              </a:spcAft>
              <a:buClr>
                <a:schemeClr val="lt1"/>
              </a:buClr>
              <a:buSzPts val="1600"/>
              <a:buNone/>
              <a:defRPr sz="1600">
                <a:solidFill>
                  <a:schemeClr val="lt1"/>
                </a:solidFill>
              </a:defRPr>
            </a:lvl6pPr>
            <a:lvl7pPr lvl="6" algn="r">
              <a:lnSpc>
                <a:spcPct val="100000"/>
              </a:lnSpc>
              <a:spcBef>
                <a:spcPts val="0"/>
              </a:spcBef>
              <a:spcAft>
                <a:spcPts val="0"/>
              </a:spcAft>
              <a:buClr>
                <a:schemeClr val="lt1"/>
              </a:buClr>
              <a:buSzPts val="1600"/>
              <a:buNone/>
              <a:defRPr sz="1600">
                <a:solidFill>
                  <a:schemeClr val="lt1"/>
                </a:solidFill>
              </a:defRPr>
            </a:lvl7pPr>
            <a:lvl8pPr lvl="7" algn="r">
              <a:lnSpc>
                <a:spcPct val="100000"/>
              </a:lnSpc>
              <a:spcBef>
                <a:spcPts val="0"/>
              </a:spcBef>
              <a:spcAft>
                <a:spcPts val="0"/>
              </a:spcAft>
              <a:buClr>
                <a:schemeClr val="lt1"/>
              </a:buClr>
              <a:buSzPts val="1600"/>
              <a:buNone/>
              <a:defRPr sz="1600">
                <a:solidFill>
                  <a:schemeClr val="lt1"/>
                </a:solidFill>
              </a:defRPr>
            </a:lvl8pPr>
            <a:lvl9pPr lvl="8" algn="r">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121" name="Google Shape;121;p26"/>
          <p:cNvSpPr txBox="1">
            <a:spLocks noGrp="1"/>
          </p:cNvSpPr>
          <p:nvPr>
            <p:ph type="title" idx="3"/>
          </p:nvPr>
        </p:nvSpPr>
        <p:spPr>
          <a:xfrm>
            <a:off x="1338238" y="3988950"/>
            <a:ext cx="2727600" cy="3756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Clr>
                <a:schemeClr val="lt1"/>
              </a:buClr>
              <a:buSzPts val="1400"/>
              <a:buNone/>
              <a:defRPr sz="1400">
                <a:solidFill>
                  <a:schemeClr val="lt1"/>
                </a:solidFill>
              </a:defRPr>
            </a:lvl1pPr>
            <a:lvl2pPr lvl="1" algn="r">
              <a:lnSpc>
                <a:spcPct val="100000"/>
              </a:lnSpc>
              <a:spcBef>
                <a:spcPts val="0"/>
              </a:spcBef>
              <a:spcAft>
                <a:spcPts val="0"/>
              </a:spcAft>
              <a:buClr>
                <a:schemeClr val="lt1"/>
              </a:buClr>
              <a:buSzPts val="4200"/>
              <a:buNone/>
              <a:defRPr sz="4200">
                <a:solidFill>
                  <a:schemeClr val="lt1"/>
                </a:solidFill>
              </a:defRPr>
            </a:lvl2pPr>
            <a:lvl3pPr lvl="2" algn="r">
              <a:lnSpc>
                <a:spcPct val="100000"/>
              </a:lnSpc>
              <a:spcBef>
                <a:spcPts val="0"/>
              </a:spcBef>
              <a:spcAft>
                <a:spcPts val="0"/>
              </a:spcAft>
              <a:buClr>
                <a:schemeClr val="lt1"/>
              </a:buClr>
              <a:buSzPts val="4200"/>
              <a:buNone/>
              <a:defRPr sz="4200">
                <a:solidFill>
                  <a:schemeClr val="lt1"/>
                </a:solidFill>
              </a:defRPr>
            </a:lvl3pPr>
            <a:lvl4pPr lvl="3" algn="r">
              <a:lnSpc>
                <a:spcPct val="100000"/>
              </a:lnSpc>
              <a:spcBef>
                <a:spcPts val="0"/>
              </a:spcBef>
              <a:spcAft>
                <a:spcPts val="0"/>
              </a:spcAft>
              <a:buClr>
                <a:schemeClr val="lt1"/>
              </a:buClr>
              <a:buSzPts val="4200"/>
              <a:buNone/>
              <a:defRPr sz="4200">
                <a:solidFill>
                  <a:schemeClr val="lt1"/>
                </a:solidFill>
              </a:defRPr>
            </a:lvl4pPr>
            <a:lvl5pPr lvl="4" algn="r">
              <a:lnSpc>
                <a:spcPct val="100000"/>
              </a:lnSpc>
              <a:spcBef>
                <a:spcPts val="0"/>
              </a:spcBef>
              <a:spcAft>
                <a:spcPts val="0"/>
              </a:spcAft>
              <a:buClr>
                <a:schemeClr val="lt1"/>
              </a:buClr>
              <a:buSzPts val="4200"/>
              <a:buNone/>
              <a:defRPr sz="4200">
                <a:solidFill>
                  <a:schemeClr val="lt1"/>
                </a:solidFill>
              </a:defRPr>
            </a:lvl5pPr>
            <a:lvl6pPr lvl="5" algn="r">
              <a:lnSpc>
                <a:spcPct val="100000"/>
              </a:lnSpc>
              <a:spcBef>
                <a:spcPts val="0"/>
              </a:spcBef>
              <a:spcAft>
                <a:spcPts val="0"/>
              </a:spcAft>
              <a:buClr>
                <a:schemeClr val="lt1"/>
              </a:buClr>
              <a:buSzPts val="4200"/>
              <a:buNone/>
              <a:defRPr sz="4200">
                <a:solidFill>
                  <a:schemeClr val="lt1"/>
                </a:solidFill>
              </a:defRPr>
            </a:lvl6pPr>
            <a:lvl7pPr lvl="6" algn="r">
              <a:lnSpc>
                <a:spcPct val="100000"/>
              </a:lnSpc>
              <a:spcBef>
                <a:spcPts val="0"/>
              </a:spcBef>
              <a:spcAft>
                <a:spcPts val="0"/>
              </a:spcAft>
              <a:buClr>
                <a:schemeClr val="lt1"/>
              </a:buClr>
              <a:buSzPts val="4200"/>
              <a:buNone/>
              <a:defRPr sz="4200">
                <a:solidFill>
                  <a:schemeClr val="lt1"/>
                </a:solidFill>
              </a:defRPr>
            </a:lvl7pPr>
            <a:lvl8pPr lvl="7" algn="r">
              <a:lnSpc>
                <a:spcPct val="100000"/>
              </a:lnSpc>
              <a:spcBef>
                <a:spcPts val="0"/>
              </a:spcBef>
              <a:spcAft>
                <a:spcPts val="0"/>
              </a:spcAft>
              <a:buClr>
                <a:schemeClr val="lt1"/>
              </a:buClr>
              <a:buSzPts val="4200"/>
              <a:buNone/>
              <a:defRPr sz="4200">
                <a:solidFill>
                  <a:schemeClr val="lt1"/>
                </a:solidFill>
              </a:defRPr>
            </a:lvl8pPr>
            <a:lvl9pPr lvl="8" algn="r">
              <a:lnSpc>
                <a:spcPct val="100000"/>
              </a:lnSpc>
              <a:spcBef>
                <a:spcPts val="0"/>
              </a:spcBef>
              <a:spcAft>
                <a:spcPts val="0"/>
              </a:spcAft>
              <a:buClr>
                <a:schemeClr val="lt1"/>
              </a:buClr>
              <a:buSzPts val="4200"/>
              <a:buNone/>
              <a:defRPr sz="4200">
                <a:solidFill>
                  <a:schemeClr val="lt1"/>
                </a:solidFill>
              </a:defRPr>
            </a:lvl9pPr>
          </a:lstStyle>
          <a:p>
            <a:endParaRPr/>
          </a:p>
        </p:txBody>
      </p:sp>
      <p:sp>
        <p:nvSpPr>
          <p:cNvPr id="122" name="Google Shape;122;p26"/>
          <p:cNvSpPr txBox="1">
            <a:spLocks noGrp="1"/>
          </p:cNvSpPr>
          <p:nvPr>
            <p:ph type="subTitle" idx="4"/>
          </p:nvPr>
        </p:nvSpPr>
        <p:spPr>
          <a:xfrm>
            <a:off x="1338238" y="3342176"/>
            <a:ext cx="2727600" cy="6054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Clr>
                <a:schemeClr val="lt1"/>
              </a:buClr>
              <a:buSzPts val="1600"/>
              <a:buNone/>
              <a:defRPr sz="1600">
                <a:solidFill>
                  <a:schemeClr val="lt1"/>
                </a:solidFill>
              </a:defRPr>
            </a:lvl1pPr>
            <a:lvl2pPr lvl="1" algn="r">
              <a:lnSpc>
                <a:spcPct val="100000"/>
              </a:lnSpc>
              <a:spcBef>
                <a:spcPts val="0"/>
              </a:spcBef>
              <a:spcAft>
                <a:spcPts val="0"/>
              </a:spcAft>
              <a:buClr>
                <a:schemeClr val="lt1"/>
              </a:buClr>
              <a:buSzPts val="1600"/>
              <a:buNone/>
              <a:defRPr sz="1600">
                <a:solidFill>
                  <a:schemeClr val="lt1"/>
                </a:solidFill>
              </a:defRPr>
            </a:lvl2pPr>
            <a:lvl3pPr lvl="2" algn="r">
              <a:lnSpc>
                <a:spcPct val="100000"/>
              </a:lnSpc>
              <a:spcBef>
                <a:spcPts val="0"/>
              </a:spcBef>
              <a:spcAft>
                <a:spcPts val="0"/>
              </a:spcAft>
              <a:buClr>
                <a:schemeClr val="lt1"/>
              </a:buClr>
              <a:buSzPts val="1600"/>
              <a:buNone/>
              <a:defRPr sz="1600">
                <a:solidFill>
                  <a:schemeClr val="lt1"/>
                </a:solidFill>
              </a:defRPr>
            </a:lvl3pPr>
            <a:lvl4pPr lvl="3" algn="r">
              <a:lnSpc>
                <a:spcPct val="100000"/>
              </a:lnSpc>
              <a:spcBef>
                <a:spcPts val="0"/>
              </a:spcBef>
              <a:spcAft>
                <a:spcPts val="0"/>
              </a:spcAft>
              <a:buClr>
                <a:schemeClr val="lt1"/>
              </a:buClr>
              <a:buSzPts val="1600"/>
              <a:buNone/>
              <a:defRPr sz="1600">
                <a:solidFill>
                  <a:schemeClr val="lt1"/>
                </a:solidFill>
              </a:defRPr>
            </a:lvl4pPr>
            <a:lvl5pPr lvl="4" algn="r">
              <a:lnSpc>
                <a:spcPct val="100000"/>
              </a:lnSpc>
              <a:spcBef>
                <a:spcPts val="0"/>
              </a:spcBef>
              <a:spcAft>
                <a:spcPts val="0"/>
              </a:spcAft>
              <a:buClr>
                <a:schemeClr val="lt1"/>
              </a:buClr>
              <a:buSzPts val="1600"/>
              <a:buNone/>
              <a:defRPr sz="1600">
                <a:solidFill>
                  <a:schemeClr val="lt1"/>
                </a:solidFill>
              </a:defRPr>
            </a:lvl5pPr>
            <a:lvl6pPr lvl="5" algn="r">
              <a:lnSpc>
                <a:spcPct val="100000"/>
              </a:lnSpc>
              <a:spcBef>
                <a:spcPts val="0"/>
              </a:spcBef>
              <a:spcAft>
                <a:spcPts val="0"/>
              </a:spcAft>
              <a:buClr>
                <a:schemeClr val="lt1"/>
              </a:buClr>
              <a:buSzPts val="1600"/>
              <a:buNone/>
              <a:defRPr sz="1600">
                <a:solidFill>
                  <a:schemeClr val="lt1"/>
                </a:solidFill>
              </a:defRPr>
            </a:lvl6pPr>
            <a:lvl7pPr lvl="6" algn="r">
              <a:lnSpc>
                <a:spcPct val="100000"/>
              </a:lnSpc>
              <a:spcBef>
                <a:spcPts val="0"/>
              </a:spcBef>
              <a:spcAft>
                <a:spcPts val="0"/>
              </a:spcAft>
              <a:buClr>
                <a:schemeClr val="lt1"/>
              </a:buClr>
              <a:buSzPts val="1600"/>
              <a:buNone/>
              <a:defRPr sz="1600">
                <a:solidFill>
                  <a:schemeClr val="lt1"/>
                </a:solidFill>
              </a:defRPr>
            </a:lvl7pPr>
            <a:lvl8pPr lvl="7" algn="r">
              <a:lnSpc>
                <a:spcPct val="100000"/>
              </a:lnSpc>
              <a:spcBef>
                <a:spcPts val="0"/>
              </a:spcBef>
              <a:spcAft>
                <a:spcPts val="0"/>
              </a:spcAft>
              <a:buClr>
                <a:schemeClr val="lt1"/>
              </a:buClr>
              <a:buSzPts val="1600"/>
              <a:buNone/>
              <a:defRPr sz="1600">
                <a:solidFill>
                  <a:schemeClr val="lt1"/>
                </a:solidFill>
              </a:defRPr>
            </a:lvl8pPr>
            <a:lvl9pPr lvl="8" algn="r">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123" name="Google Shape;123;p26"/>
          <p:cNvSpPr txBox="1">
            <a:spLocks noGrp="1"/>
          </p:cNvSpPr>
          <p:nvPr>
            <p:ph type="title" idx="5"/>
          </p:nvPr>
        </p:nvSpPr>
        <p:spPr>
          <a:xfrm>
            <a:off x="5078163" y="2359825"/>
            <a:ext cx="2727600" cy="375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lt1"/>
              </a:buClr>
              <a:buSzPts val="1400"/>
              <a:buNone/>
              <a:defRPr sz="14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a:endParaRPr/>
          </a:p>
        </p:txBody>
      </p:sp>
      <p:sp>
        <p:nvSpPr>
          <p:cNvPr id="124" name="Google Shape;124;p26"/>
          <p:cNvSpPr txBox="1">
            <a:spLocks noGrp="1"/>
          </p:cNvSpPr>
          <p:nvPr>
            <p:ph type="subTitle" idx="6"/>
          </p:nvPr>
        </p:nvSpPr>
        <p:spPr>
          <a:xfrm>
            <a:off x="5078163" y="1713051"/>
            <a:ext cx="2727600" cy="605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lt1"/>
              </a:buClr>
              <a:buSzPts val="1600"/>
              <a:buNone/>
              <a:defRPr sz="1600">
                <a:solidFill>
                  <a:schemeClr val="lt1"/>
                </a:solidFill>
              </a:defRPr>
            </a:lvl1pPr>
            <a:lvl2pPr lvl="1" algn="l">
              <a:lnSpc>
                <a:spcPct val="100000"/>
              </a:lnSpc>
              <a:spcBef>
                <a:spcPts val="0"/>
              </a:spcBef>
              <a:spcAft>
                <a:spcPts val="0"/>
              </a:spcAft>
              <a:buClr>
                <a:schemeClr val="lt1"/>
              </a:buClr>
              <a:buSzPts val="1600"/>
              <a:buNone/>
              <a:defRPr sz="1600">
                <a:solidFill>
                  <a:schemeClr val="lt1"/>
                </a:solidFill>
              </a:defRPr>
            </a:lvl2pPr>
            <a:lvl3pPr lvl="2" algn="l">
              <a:lnSpc>
                <a:spcPct val="100000"/>
              </a:lnSpc>
              <a:spcBef>
                <a:spcPts val="0"/>
              </a:spcBef>
              <a:spcAft>
                <a:spcPts val="0"/>
              </a:spcAft>
              <a:buClr>
                <a:schemeClr val="lt1"/>
              </a:buClr>
              <a:buSzPts val="1600"/>
              <a:buNone/>
              <a:defRPr sz="1600">
                <a:solidFill>
                  <a:schemeClr val="lt1"/>
                </a:solidFill>
              </a:defRPr>
            </a:lvl3pPr>
            <a:lvl4pPr lvl="3" algn="l">
              <a:lnSpc>
                <a:spcPct val="100000"/>
              </a:lnSpc>
              <a:spcBef>
                <a:spcPts val="0"/>
              </a:spcBef>
              <a:spcAft>
                <a:spcPts val="0"/>
              </a:spcAft>
              <a:buClr>
                <a:schemeClr val="lt1"/>
              </a:buClr>
              <a:buSzPts val="1600"/>
              <a:buNone/>
              <a:defRPr sz="1600">
                <a:solidFill>
                  <a:schemeClr val="lt1"/>
                </a:solidFill>
              </a:defRPr>
            </a:lvl4pPr>
            <a:lvl5pPr lvl="4" algn="l">
              <a:lnSpc>
                <a:spcPct val="100000"/>
              </a:lnSpc>
              <a:spcBef>
                <a:spcPts val="0"/>
              </a:spcBef>
              <a:spcAft>
                <a:spcPts val="0"/>
              </a:spcAft>
              <a:buClr>
                <a:schemeClr val="lt1"/>
              </a:buClr>
              <a:buSzPts val="1600"/>
              <a:buNone/>
              <a:defRPr sz="1600">
                <a:solidFill>
                  <a:schemeClr val="lt1"/>
                </a:solidFill>
              </a:defRPr>
            </a:lvl5pPr>
            <a:lvl6pPr lvl="5" algn="l">
              <a:lnSpc>
                <a:spcPct val="100000"/>
              </a:lnSpc>
              <a:spcBef>
                <a:spcPts val="0"/>
              </a:spcBef>
              <a:spcAft>
                <a:spcPts val="0"/>
              </a:spcAft>
              <a:buClr>
                <a:schemeClr val="lt1"/>
              </a:buClr>
              <a:buSzPts val="1600"/>
              <a:buNone/>
              <a:defRPr sz="1600">
                <a:solidFill>
                  <a:schemeClr val="lt1"/>
                </a:solidFill>
              </a:defRPr>
            </a:lvl6pPr>
            <a:lvl7pPr lvl="6" algn="l">
              <a:lnSpc>
                <a:spcPct val="100000"/>
              </a:lnSpc>
              <a:spcBef>
                <a:spcPts val="0"/>
              </a:spcBef>
              <a:spcAft>
                <a:spcPts val="0"/>
              </a:spcAft>
              <a:buClr>
                <a:schemeClr val="lt1"/>
              </a:buClr>
              <a:buSzPts val="1600"/>
              <a:buNone/>
              <a:defRPr sz="1600">
                <a:solidFill>
                  <a:schemeClr val="lt1"/>
                </a:solidFill>
              </a:defRPr>
            </a:lvl7pPr>
            <a:lvl8pPr lvl="7" algn="l">
              <a:lnSpc>
                <a:spcPct val="100000"/>
              </a:lnSpc>
              <a:spcBef>
                <a:spcPts val="0"/>
              </a:spcBef>
              <a:spcAft>
                <a:spcPts val="0"/>
              </a:spcAft>
              <a:buClr>
                <a:schemeClr val="lt1"/>
              </a:buClr>
              <a:buSzPts val="1600"/>
              <a:buNone/>
              <a:defRPr sz="1600">
                <a:solidFill>
                  <a:schemeClr val="lt1"/>
                </a:solidFill>
              </a:defRPr>
            </a:lvl8pPr>
            <a:lvl9pPr lvl="8" algn="l">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125" name="Google Shape;125;p26"/>
          <p:cNvSpPr txBox="1">
            <a:spLocks noGrp="1"/>
          </p:cNvSpPr>
          <p:nvPr>
            <p:ph type="title" idx="7"/>
          </p:nvPr>
        </p:nvSpPr>
        <p:spPr>
          <a:xfrm>
            <a:off x="5078163" y="3988950"/>
            <a:ext cx="2727600" cy="375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lt1"/>
              </a:buClr>
              <a:buSzPts val="1400"/>
              <a:buNone/>
              <a:defRPr sz="14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a:endParaRPr/>
          </a:p>
        </p:txBody>
      </p:sp>
      <p:sp>
        <p:nvSpPr>
          <p:cNvPr id="126" name="Google Shape;126;p26"/>
          <p:cNvSpPr txBox="1">
            <a:spLocks noGrp="1"/>
          </p:cNvSpPr>
          <p:nvPr>
            <p:ph type="subTitle" idx="8"/>
          </p:nvPr>
        </p:nvSpPr>
        <p:spPr>
          <a:xfrm>
            <a:off x="5078163" y="3342176"/>
            <a:ext cx="2727600" cy="605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lt1"/>
              </a:buClr>
              <a:buSzPts val="1600"/>
              <a:buNone/>
              <a:defRPr sz="1600">
                <a:solidFill>
                  <a:schemeClr val="lt1"/>
                </a:solidFill>
              </a:defRPr>
            </a:lvl1pPr>
            <a:lvl2pPr lvl="1" algn="l">
              <a:lnSpc>
                <a:spcPct val="100000"/>
              </a:lnSpc>
              <a:spcBef>
                <a:spcPts val="0"/>
              </a:spcBef>
              <a:spcAft>
                <a:spcPts val="0"/>
              </a:spcAft>
              <a:buClr>
                <a:schemeClr val="lt1"/>
              </a:buClr>
              <a:buSzPts val="1600"/>
              <a:buNone/>
              <a:defRPr sz="1600">
                <a:solidFill>
                  <a:schemeClr val="lt1"/>
                </a:solidFill>
              </a:defRPr>
            </a:lvl2pPr>
            <a:lvl3pPr lvl="2" algn="l">
              <a:lnSpc>
                <a:spcPct val="100000"/>
              </a:lnSpc>
              <a:spcBef>
                <a:spcPts val="0"/>
              </a:spcBef>
              <a:spcAft>
                <a:spcPts val="0"/>
              </a:spcAft>
              <a:buClr>
                <a:schemeClr val="lt1"/>
              </a:buClr>
              <a:buSzPts val="1600"/>
              <a:buNone/>
              <a:defRPr sz="1600">
                <a:solidFill>
                  <a:schemeClr val="lt1"/>
                </a:solidFill>
              </a:defRPr>
            </a:lvl3pPr>
            <a:lvl4pPr lvl="3" algn="l">
              <a:lnSpc>
                <a:spcPct val="100000"/>
              </a:lnSpc>
              <a:spcBef>
                <a:spcPts val="0"/>
              </a:spcBef>
              <a:spcAft>
                <a:spcPts val="0"/>
              </a:spcAft>
              <a:buClr>
                <a:schemeClr val="lt1"/>
              </a:buClr>
              <a:buSzPts val="1600"/>
              <a:buNone/>
              <a:defRPr sz="1600">
                <a:solidFill>
                  <a:schemeClr val="lt1"/>
                </a:solidFill>
              </a:defRPr>
            </a:lvl4pPr>
            <a:lvl5pPr lvl="4" algn="l">
              <a:lnSpc>
                <a:spcPct val="100000"/>
              </a:lnSpc>
              <a:spcBef>
                <a:spcPts val="0"/>
              </a:spcBef>
              <a:spcAft>
                <a:spcPts val="0"/>
              </a:spcAft>
              <a:buClr>
                <a:schemeClr val="lt1"/>
              </a:buClr>
              <a:buSzPts val="1600"/>
              <a:buNone/>
              <a:defRPr sz="1600">
                <a:solidFill>
                  <a:schemeClr val="lt1"/>
                </a:solidFill>
              </a:defRPr>
            </a:lvl5pPr>
            <a:lvl6pPr lvl="5" algn="l">
              <a:lnSpc>
                <a:spcPct val="100000"/>
              </a:lnSpc>
              <a:spcBef>
                <a:spcPts val="0"/>
              </a:spcBef>
              <a:spcAft>
                <a:spcPts val="0"/>
              </a:spcAft>
              <a:buClr>
                <a:schemeClr val="lt1"/>
              </a:buClr>
              <a:buSzPts val="1600"/>
              <a:buNone/>
              <a:defRPr sz="1600">
                <a:solidFill>
                  <a:schemeClr val="lt1"/>
                </a:solidFill>
              </a:defRPr>
            </a:lvl6pPr>
            <a:lvl7pPr lvl="6" algn="l">
              <a:lnSpc>
                <a:spcPct val="100000"/>
              </a:lnSpc>
              <a:spcBef>
                <a:spcPts val="0"/>
              </a:spcBef>
              <a:spcAft>
                <a:spcPts val="0"/>
              </a:spcAft>
              <a:buClr>
                <a:schemeClr val="lt1"/>
              </a:buClr>
              <a:buSzPts val="1600"/>
              <a:buNone/>
              <a:defRPr sz="1600">
                <a:solidFill>
                  <a:schemeClr val="lt1"/>
                </a:solidFill>
              </a:defRPr>
            </a:lvl7pPr>
            <a:lvl8pPr lvl="7" algn="l">
              <a:lnSpc>
                <a:spcPct val="100000"/>
              </a:lnSpc>
              <a:spcBef>
                <a:spcPts val="0"/>
              </a:spcBef>
              <a:spcAft>
                <a:spcPts val="0"/>
              </a:spcAft>
              <a:buClr>
                <a:schemeClr val="lt1"/>
              </a:buClr>
              <a:buSzPts val="1600"/>
              <a:buNone/>
              <a:defRPr sz="1600">
                <a:solidFill>
                  <a:schemeClr val="lt1"/>
                </a:solidFill>
              </a:defRPr>
            </a:lvl8pPr>
            <a:lvl9pPr lvl="8" algn="l">
              <a:lnSpc>
                <a:spcPct val="100000"/>
              </a:lnSpc>
              <a:spcBef>
                <a:spcPts val="0"/>
              </a:spcBef>
              <a:spcAft>
                <a:spcPts val="0"/>
              </a:spcAft>
              <a:buClr>
                <a:schemeClr val="lt1"/>
              </a:buClr>
              <a:buSzPts val="1600"/>
              <a:buNone/>
              <a:defRPr sz="1600">
                <a:solidFill>
                  <a:schemeClr val="lt1"/>
                </a:solidFill>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 Text">
  <p:cSld name="SECTION_TITLE_AND_DESCRIPTION_1_2">
    <p:bg>
      <p:bgPr>
        <a:blipFill>
          <a:blip r:embed="rId2">
            <a:alphaModFix/>
          </a:blip>
          <a:stretch>
            <a:fillRect/>
          </a:stretch>
        </a:blipFill>
        <a:effectLst/>
      </p:bgPr>
    </p:bg>
    <p:spTree>
      <p:nvGrpSpPr>
        <p:cNvPr id="1" name="Shape 127"/>
        <p:cNvGrpSpPr/>
        <p:nvPr/>
      </p:nvGrpSpPr>
      <p:grpSpPr>
        <a:xfrm>
          <a:off x="0" y="0"/>
          <a:ext cx="0" cy="0"/>
          <a:chOff x="0" y="0"/>
          <a:chExt cx="0" cy="0"/>
        </a:xfrm>
      </p:grpSpPr>
      <p:sp>
        <p:nvSpPr>
          <p:cNvPr id="128" name="Google Shape;128;p27"/>
          <p:cNvSpPr txBox="1">
            <a:spLocks noGrp="1"/>
          </p:cNvSpPr>
          <p:nvPr>
            <p:ph type="subTitle" idx="1"/>
          </p:nvPr>
        </p:nvSpPr>
        <p:spPr>
          <a:xfrm>
            <a:off x="5817050" y="2435925"/>
            <a:ext cx="2556300" cy="2048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lt1"/>
              </a:buClr>
              <a:buSzPts val="1800"/>
              <a:buNone/>
              <a:defRPr>
                <a:solidFill>
                  <a:schemeClr val="lt1"/>
                </a:solidFill>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a:endParaRPr/>
          </a:p>
        </p:txBody>
      </p:sp>
      <p:sp>
        <p:nvSpPr>
          <p:cNvPr id="129" name="Google Shape;129;p27"/>
          <p:cNvSpPr txBox="1">
            <a:spLocks noGrp="1"/>
          </p:cNvSpPr>
          <p:nvPr>
            <p:ph type="title"/>
          </p:nvPr>
        </p:nvSpPr>
        <p:spPr>
          <a:xfrm>
            <a:off x="938500" y="445025"/>
            <a:ext cx="4629300" cy="941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 Text 1">
  <p:cSld name="TITLE_ONLY_1">
    <p:bg>
      <p:bgPr>
        <a:blipFill>
          <a:blip r:embed="rId2">
            <a:alphaModFix/>
          </a:blip>
          <a:stretch>
            <a:fillRect/>
          </a:stretch>
        </a:blipFill>
        <a:effectLst/>
      </p:bgPr>
    </p:bg>
    <p:spTree>
      <p:nvGrpSpPr>
        <p:cNvPr id="1" name="Shape 130"/>
        <p:cNvGrpSpPr/>
        <p:nvPr/>
      </p:nvGrpSpPr>
      <p:grpSpPr>
        <a:xfrm>
          <a:off x="0" y="0"/>
          <a:ext cx="0" cy="0"/>
          <a:chOff x="0" y="0"/>
          <a:chExt cx="0" cy="0"/>
        </a:xfrm>
      </p:grpSpPr>
      <p:sp>
        <p:nvSpPr>
          <p:cNvPr id="131" name="Google Shape;131;p28"/>
          <p:cNvSpPr txBox="1">
            <a:spLocks noGrp="1"/>
          </p:cNvSpPr>
          <p:nvPr>
            <p:ph type="title"/>
          </p:nvPr>
        </p:nvSpPr>
        <p:spPr>
          <a:xfrm>
            <a:off x="938500" y="445025"/>
            <a:ext cx="4629300" cy="941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a:endParaRPr/>
          </a:p>
        </p:txBody>
      </p:sp>
      <p:sp>
        <p:nvSpPr>
          <p:cNvPr id="132" name="Google Shape;132;p28"/>
          <p:cNvSpPr txBox="1">
            <a:spLocks noGrp="1"/>
          </p:cNvSpPr>
          <p:nvPr>
            <p:ph type="subTitle" idx="1"/>
          </p:nvPr>
        </p:nvSpPr>
        <p:spPr>
          <a:xfrm>
            <a:off x="938500" y="2435925"/>
            <a:ext cx="2556300" cy="2048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lt1"/>
              </a:buClr>
              <a:buSzPts val="1800"/>
              <a:buNone/>
              <a:defRPr>
                <a:solidFill>
                  <a:schemeClr val="lt1"/>
                </a:solidFill>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 Text 2">
  <p:cSld name="CAPTION_ONLY_2">
    <p:bg>
      <p:bgPr>
        <a:blipFill>
          <a:blip r:embed="rId2">
            <a:alphaModFix/>
          </a:blip>
          <a:stretch>
            <a:fillRect/>
          </a:stretch>
        </a:blipFill>
        <a:effectLst/>
      </p:bgPr>
    </p:bg>
    <p:spTree>
      <p:nvGrpSpPr>
        <p:cNvPr id="1" name="Shape 133"/>
        <p:cNvGrpSpPr/>
        <p:nvPr/>
      </p:nvGrpSpPr>
      <p:grpSpPr>
        <a:xfrm>
          <a:off x="0" y="0"/>
          <a:ext cx="0" cy="0"/>
          <a:chOff x="0" y="0"/>
          <a:chExt cx="0" cy="0"/>
        </a:xfrm>
      </p:grpSpPr>
      <p:sp>
        <p:nvSpPr>
          <p:cNvPr id="134" name="Google Shape;134;p29"/>
          <p:cNvSpPr txBox="1">
            <a:spLocks noGrp="1"/>
          </p:cNvSpPr>
          <p:nvPr>
            <p:ph type="title"/>
          </p:nvPr>
        </p:nvSpPr>
        <p:spPr>
          <a:xfrm>
            <a:off x="938500" y="445025"/>
            <a:ext cx="5735700" cy="941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a:endParaRPr/>
          </a:p>
        </p:txBody>
      </p:sp>
      <p:sp>
        <p:nvSpPr>
          <p:cNvPr id="135" name="Google Shape;135;p29"/>
          <p:cNvSpPr txBox="1">
            <a:spLocks noGrp="1"/>
          </p:cNvSpPr>
          <p:nvPr>
            <p:ph type="subTitle" idx="1"/>
          </p:nvPr>
        </p:nvSpPr>
        <p:spPr>
          <a:xfrm>
            <a:off x="5817050" y="2435925"/>
            <a:ext cx="2556300" cy="2048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lt1"/>
              </a:buClr>
              <a:buSzPts val="1800"/>
              <a:buNone/>
              <a:defRPr>
                <a:solidFill>
                  <a:schemeClr val="lt1"/>
                </a:solidFill>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One Column">
  <p:cSld name="SECTION_HEADER_2">
    <p:bg>
      <p:bgPr>
        <a:blipFill>
          <a:blip r:embed="rId2">
            <a:alphaModFix/>
          </a:blip>
          <a:stretch>
            <a:fillRect/>
          </a:stretch>
        </a:blipFill>
        <a:effectLst/>
      </p:bgPr>
    </p:bg>
    <p:spTree>
      <p:nvGrpSpPr>
        <p:cNvPr id="1" name="Shape 136"/>
        <p:cNvGrpSpPr/>
        <p:nvPr/>
      </p:nvGrpSpPr>
      <p:grpSpPr>
        <a:xfrm>
          <a:off x="0" y="0"/>
          <a:ext cx="0" cy="0"/>
          <a:chOff x="0" y="0"/>
          <a:chExt cx="0" cy="0"/>
        </a:xfrm>
      </p:grpSpPr>
      <p:sp>
        <p:nvSpPr>
          <p:cNvPr id="137" name="Google Shape;137;p30"/>
          <p:cNvSpPr txBox="1">
            <a:spLocks noGrp="1"/>
          </p:cNvSpPr>
          <p:nvPr>
            <p:ph type="title"/>
          </p:nvPr>
        </p:nvSpPr>
        <p:spPr>
          <a:xfrm>
            <a:off x="2062800" y="2442050"/>
            <a:ext cx="5018400" cy="5988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a:endParaRPr/>
          </a:p>
        </p:txBody>
      </p:sp>
      <p:sp>
        <p:nvSpPr>
          <p:cNvPr id="138" name="Google Shape;138;p30"/>
          <p:cNvSpPr txBox="1">
            <a:spLocks noGrp="1"/>
          </p:cNvSpPr>
          <p:nvPr>
            <p:ph type="subTitle" idx="1"/>
          </p:nvPr>
        </p:nvSpPr>
        <p:spPr>
          <a:xfrm>
            <a:off x="2896500" y="3391325"/>
            <a:ext cx="3351000" cy="11979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1400"/>
              <a:buNone/>
              <a:defRPr>
                <a:solidFill>
                  <a:schemeClr val="lt1"/>
                </a:solidFill>
              </a:defRPr>
            </a:lvl2pPr>
            <a:lvl3pPr lvl="2" algn="ctr">
              <a:lnSpc>
                <a:spcPct val="100000"/>
              </a:lnSpc>
              <a:spcBef>
                <a:spcPts val="0"/>
              </a:spcBef>
              <a:spcAft>
                <a:spcPts val="0"/>
              </a:spcAft>
              <a:buClr>
                <a:schemeClr val="lt1"/>
              </a:buClr>
              <a:buSzPts val="1400"/>
              <a:buNone/>
              <a:defRPr>
                <a:solidFill>
                  <a:schemeClr val="lt1"/>
                </a:solidFill>
              </a:defRPr>
            </a:lvl3pPr>
            <a:lvl4pPr lvl="3" algn="ctr">
              <a:lnSpc>
                <a:spcPct val="100000"/>
              </a:lnSpc>
              <a:spcBef>
                <a:spcPts val="0"/>
              </a:spcBef>
              <a:spcAft>
                <a:spcPts val="0"/>
              </a:spcAft>
              <a:buClr>
                <a:schemeClr val="lt1"/>
              </a:buClr>
              <a:buSzPts val="1400"/>
              <a:buNone/>
              <a:defRPr>
                <a:solidFill>
                  <a:schemeClr val="lt1"/>
                </a:solidFill>
              </a:defRPr>
            </a:lvl4pPr>
            <a:lvl5pPr lvl="4" algn="ctr">
              <a:lnSpc>
                <a:spcPct val="100000"/>
              </a:lnSpc>
              <a:spcBef>
                <a:spcPts val="0"/>
              </a:spcBef>
              <a:spcAft>
                <a:spcPts val="0"/>
              </a:spcAft>
              <a:buClr>
                <a:schemeClr val="lt1"/>
              </a:buClr>
              <a:buSzPts val="1400"/>
              <a:buNone/>
              <a:defRPr>
                <a:solidFill>
                  <a:schemeClr val="lt1"/>
                </a:solidFill>
              </a:defRPr>
            </a:lvl5pPr>
            <a:lvl6pPr lvl="5" algn="ctr">
              <a:lnSpc>
                <a:spcPct val="100000"/>
              </a:lnSpc>
              <a:spcBef>
                <a:spcPts val="0"/>
              </a:spcBef>
              <a:spcAft>
                <a:spcPts val="0"/>
              </a:spcAft>
              <a:buClr>
                <a:schemeClr val="lt1"/>
              </a:buClr>
              <a:buSzPts val="1400"/>
              <a:buNone/>
              <a:defRPr>
                <a:solidFill>
                  <a:schemeClr val="lt1"/>
                </a:solidFill>
              </a:defRPr>
            </a:lvl6pPr>
            <a:lvl7pPr lvl="6" algn="ctr">
              <a:lnSpc>
                <a:spcPct val="100000"/>
              </a:lnSpc>
              <a:spcBef>
                <a:spcPts val="0"/>
              </a:spcBef>
              <a:spcAft>
                <a:spcPts val="0"/>
              </a:spcAft>
              <a:buClr>
                <a:schemeClr val="lt1"/>
              </a:buClr>
              <a:buSzPts val="1400"/>
              <a:buNone/>
              <a:defRPr>
                <a:solidFill>
                  <a:schemeClr val="lt1"/>
                </a:solidFill>
              </a:defRPr>
            </a:lvl7pPr>
            <a:lvl8pPr lvl="7" algn="ctr">
              <a:lnSpc>
                <a:spcPct val="100000"/>
              </a:lnSpc>
              <a:spcBef>
                <a:spcPts val="0"/>
              </a:spcBef>
              <a:spcAft>
                <a:spcPts val="0"/>
              </a:spcAft>
              <a:buClr>
                <a:schemeClr val="lt1"/>
              </a:buClr>
              <a:buSzPts val="1400"/>
              <a:buNone/>
              <a:defRPr>
                <a:solidFill>
                  <a:schemeClr val="lt1"/>
                </a:solidFill>
              </a:defRPr>
            </a:lvl8pPr>
            <a:lvl9pPr lvl="8" algn="ctr">
              <a:lnSpc>
                <a:spcPct val="100000"/>
              </a:lnSpc>
              <a:spcBef>
                <a:spcPts val="0"/>
              </a:spcBef>
              <a:spcAft>
                <a:spcPts val="0"/>
              </a:spcAft>
              <a:buClr>
                <a:schemeClr val="lt1"/>
              </a:buClr>
              <a:buSzPts val="1400"/>
              <a:buNone/>
              <a:defRPr>
                <a:solidFill>
                  <a:schemeClr val="lt1"/>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able of contents">
  <p:cSld name="SECTION_TITLE_AND_DESCRIPTION_1_1_3">
    <p:bg>
      <p:bgPr>
        <a:blipFill>
          <a:blip r:embed="rId2">
            <a:alphaModFix/>
          </a:blip>
          <a:stretch>
            <a:fillRect/>
          </a:stretch>
        </a:blipFill>
        <a:effectLst/>
      </p:bgPr>
    </p:bg>
    <p:spTree>
      <p:nvGrpSpPr>
        <p:cNvPr id="1" name="Shape 14"/>
        <p:cNvGrpSpPr/>
        <p:nvPr/>
      </p:nvGrpSpPr>
      <p:grpSpPr>
        <a:xfrm>
          <a:off x="0" y="0"/>
          <a:ext cx="0" cy="0"/>
          <a:chOff x="0" y="0"/>
          <a:chExt cx="0" cy="0"/>
        </a:xfrm>
      </p:grpSpPr>
      <p:sp>
        <p:nvSpPr>
          <p:cNvPr id="15" name="Google Shape;15;p4"/>
          <p:cNvSpPr txBox="1">
            <a:spLocks noGrp="1"/>
          </p:cNvSpPr>
          <p:nvPr>
            <p:ph type="title"/>
          </p:nvPr>
        </p:nvSpPr>
        <p:spPr>
          <a:xfrm>
            <a:off x="3538497" y="2615575"/>
            <a:ext cx="2067000" cy="5484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lt1"/>
              </a:buClr>
              <a:buSzPts val="1800"/>
              <a:buNone/>
              <a:defRPr sz="1800">
                <a:solidFill>
                  <a:schemeClr val="lt1"/>
                </a:solidFill>
              </a:defRPr>
            </a:lvl1pPr>
            <a:lvl2pPr lvl="1" algn="ctr">
              <a:lnSpc>
                <a:spcPct val="100000"/>
              </a:lnSpc>
              <a:spcBef>
                <a:spcPts val="0"/>
              </a:spcBef>
              <a:spcAft>
                <a:spcPts val="0"/>
              </a:spcAft>
              <a:buClr>
                <a:schemeClr val="lt1"/>
              </a:buClr>
              <a:buSzPts val="4200"/>
              <a:buNone/>
              <a:defRPr sz="4200">
                <a:solidFill>
                  <a:schemeClr val="lt1"/>
                </a:solidFill>
              </a:defRPr>
            </a:lvl2pPr>
            <a:lvl3pPr lvl="2" algn="ctr">
              <a:lnSpc>
                <a:spcPct val="100000"/>
              </a:lnSpc>
              <a:spcBef>
                <a:spcPts val="0"/>
              </a:spcBef>
              <a:spcAft>
                <a:spcPts val="0"/>
              </a:spcAft>
              <a:buClr>
                <a:schemeClr val="lt1"/>
              </a:buClr>
              <a:buSzPts val="4200"/>
              <a:buNone/>
              <a:defRPr sz="4200">
                <a:solidFill>
                  <a:schemeClr val="lt1"/>
                </a:solidFill>
              </a:defRPr>
            </a:lvl3pPr>
            <a:lvl4pPr lvl="3" algn="ctr">
              <a:lnSpc>
                <a:spcPct val="100000"/>
              </a:lnSpc>
              <a:spcBef>
                <a:spcPts val="0"/>
              </a:spcBef>
              <a:spcAft>
                <a:spcPts val="0"/>
              </a:spcAft>
              <a:buClr>
                <a:schemeClr val="lt1"/>
              </a:buClr>
              <a:buSzPts val="4200"/>
              <a:buNone/>
              <a:defRPr sz="4200">
                <a:solidFill>
                  <a:schemeClr val="lt1"/>
                </a:solidFill>
              </a:defRPr>
            </a:lvl4pPr>
            <a:lvl5pPr lvl="4" algn="ctr">
              <a:lnSpc>
                <a:spcPct val="100000"/>
              </a:lnSpc>
              <a:spcBef>
                <a:spcPts val="0"/>
              </a:spcBef>
              <a:spcAft>
                <a:spcPts val="0"/>
              </a:spcAft>
              <a:buClr>
                <a:schemeClr val="lt1"/>
              </a:buClr>
              <a:buSzPts val="4200"/>
              <a:buNone/>
              <a:defRPr sz="4200">
                <a:solidFill>
                  <a:schemeClr val="lt1"/>
                </a:solidFill>
              </a:defRPr>
            </a:lvl5pPr>
            <a:lvl6pPr lvl="5" algn="ctr">
              <a:lnSpc>
                <a:spcPct val="100000"/>
              </a:lnSpc>
              <a:spcBef>
                <a:spcPts val="0"/>
              </a:spcBef>
              <a:spcAft>
                <a:spcPts val="0"/>
              </a:spcAft>
              <a:buClr>
                <a:schemeClr val="lt1"/>
              </a:buClr>
              <a:buSzPts val="4200"/>
              <a:buNone/>
              <a:defRPr sz="4200">
                <a:solidFill>
                  <a:schemeClr val="lt1"/>
                </a:solidFill>
              </a:defRPr>
            </a:lvl6pPr>
            <a:lvl7pPr lvl="6" algn="ctr">
              <a:lnSpc>
                <a:spcPct val="100000"/>
              </a:lnSpc>
              <a:spcBef>
                <a:spcPts val="0"/>
              </a:spcBef>
              <a:spcAft>
                <a:spcPts val="0"/>
              </a:spcAft>
              <a:buClr>
                <a:schemeClr val="lt1"/>
              </a:buClr>
              <a:buSzPts val="4200"/>
              <a:buNone/>
              <a:defRPr sz="4200">
                <a:solidFill>
                  <a:schemeClr val="lt1"/>
                </a:solidFill>
              </a:defRPr>
            </a:lvl7pPr>
            <a:lvl8pPr lvl="7" algn="ctr">
              <a:lnSpc>
                <a:spcPct val="100000"/>
              </a:lnSpc>
              <a:spcBef>
                <a:spcPts val="0"/>
              </a:spcBef>
              <a:spcAft>
                <a:spcPts val="0"/>
              </a:spcAft>
              <a:buClr>
                <a:schemeClr val="lt1"/>
              </a:buClr>
              <a:buSzPts val="4200"/>
              <a:buNone/>
              <a:defRPr sz="4200">
                <a:solidFill>
                  <a:schemeClr val="lt1"/>
                </a:solidFill>
              </a:defRPr>
            </a:lvl8pPr>
            <a:lvl9pPr lvl="8" algn="ctr">
              <a:lnSpc>
                <a:spcPct val="100000"/>
              </a:lnSpc>
              <a:spcBef>
                <a:spcPts val="0"/>
              </a:spcBef>
              <a:spcAft>
                <a:spcPts val="0"/>
              </a:spcAft>
              <a:buClr>
                <a:schemeClr val="lt1"/>
              </a:buClr>
              <a:buSzPts val="4200"/>
              <a:buNone/>
              <a:defRPr sz="4200">
                <a:solidFill>
                  <a:schemeClr val="lt1"/>
                </a:solidFill>
              </a:defRPr>
            </a:lvl9pPr>
          </a:lstStyle>
          <a:p>
            <a:endParaRPr/>
          </a:p>
        </p:txBody>
      </p:sp>
      <p:sp>
        <p:nvSpPr>
          <p:cNvPr id="16" name="Google Shape;16;p4"/>
          <p:cNvSpPr txBox="1">
            <a:spLocks noGrp="1"/>
          </p:cNvSpPr>
          <p:nvPr>
            <p:ph type="subTitle" idx="1"/>
          </p:nvPr>
        </p:nvSpPr>
        <p:spPr>
          <a:xfrm>
            <a:off x="3538497" y="3148075"/>
            <a:ext cx="20670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7" name="Google Shape;17;p4"/>
          <p:cNvSpPr txBox="1">
            <a:spLocks noGrp="1"/>
          </p:cNvSpPr>
          <p:nvPr>
            <p:ph type="title" idx="2"/>
          </p:nvPr>
        </p:nvSpPr>
        <p:spPr>
          <a:xfrm>
            <a:off x="6028553" y="2615575"/>
            <a:ext cx="2067000" cy="5484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lt1"/>
              </a:buClr>
              <a:buSzPts val="1800"/>
              <a:buNone/>
              <a:defRPr sz="1800">
                <a:solidFill>
                  <a:schemeClr val="lt1"/>
                </a:solidFill>
              </a:defRPr>
            </a:lvl1pPr>
            <a:lvl2pPr lvl="1" algn="ctr">
              <a:lnSpc>
                <a:spcPct val="100000"/>
              </a:lnSpc>
              <a:spcBef>
                <a:spcPts val="0"/>
              </a:spcBef>
              <a:spcAft>
                <a:spcPts val="0"/>
              </a:spcAft>
              <a:buClr>
                <a:schemeClr val="lt1"/>
              </a:buClr>
              <a:buSzPts val="4200"/>
              <a:buNone/>
              <a:defRPr sz="4200">
                <a:solidFill>
                  <a:schemeClr val="lt1"/>
                </a:solidFill>
              </a:defRPr>
            </a:lvl2pPr>
            <a:lvl3pPr lvl="2" algn="ctr">
              <a:lnSpc>
                <a:spcPct val="100000"/>
              </a:lnSpc>
              <a:spcBef>
                <a:spcPts val="0"/>
              </a:spcBef>
              <a:spcAft>
                <a:spcPts val="0"/>
              </a:spcAft>
              <a:buClr>
                <a:schemeClr val="lt1"/>
              </a:buClr>
              <a:buSzPts val="4200"/>
              <a:buNone/>
              <a:defRPr sz="4200">
                <a:solidFill>
                  <a:schemeClr val="lt1"/>
                </a:solidFill>
              </a:defRPr>
            </a:lvl3pPr>
            <a:lvl4pPr lvl="3" algn="ctr">
              <a:lnSpc>
                <a:spcPct val="100000"/>
              </a:lnSpc>
              <a:spcBef>
                <a:spcPts val="0"/>
              </a:spcBef>
              <a:spcAft>
                <a:spcPts val="0"/>
              </a:spcAft>
              <a:buClr>
                <a:schemeClr val="lt1"/>
              </a:buClr>
              <a:buSzPts val="4200"/>
              <a:buNone/>
              <a:defRPr sz="4200">
                <a:solidFill>
                  <a:schemeClr val="lt1"/>
                </a:solidFill>
              </a:defRPr>
            </a:lvl4pPr>
            <a:lvl5pPr lvl="4" algn="ctr">
              <a:lnSpc>
                <a:spcPct val="100000"/>
              </a:lnSpc>
              <a:spcBef>
                <a:spcPts val="0"/>
              </a:spcBef>
              <a:spcAft>
                <a:spcPts val="0"/>
              </a:spcAft>
              <a:buClr>
                <a:schemeClr val="lt1"/>
              </a:buClr>
              <a:buSzPts val="4200"/>
              <a:buNone/>
              <a:defRPr sz="4200">
                <a:solidFill>
                  <a:schemeClr val="lt1"/>
                </a:solidFill>
              </a:defRPr>
            </a:lvl5pPr>
            <a:lvl6pPr lvl="5" algn="ctr">
              <a:lnSpc>
                <a:spcPct val="100000"/>
              </a:lnSpc>
              <a:spcBef>
                <a:spcPts val="0"/>
              </a:spcBef>
              <a:spcAft>
                <a:spcPts val="0"/>
              </a:spcAft>
              <a:buClr>
                <a:schemeClr val="lt1"/>
              </a:buClr>
              <a:buSzPts val="4200"/>
              <a:buNone/>
              <a:defRPr sz="4200">
                <a:solidFill>
                  <a:schemeClr val="lt1"/>
                </a:solidFill>
              </a:defRPr>
            </a:lvl6pPr>
            <a:lvl7pPr lvl="6" algn="ctr">
              <a:lnSpc>
                <a:spcPct val="100000"/>
              </a:lnSpc>
              <a:spcBef>
                <a:spcPts val="0"/>
              </a:spcBef>
              <a:spcAft>
                <a:spcPts val="0"/>
              </a:spcAft>
              <a:buClr>
                <a:schemeClr val="lt1"/>
              </a:buClr>
              <a:buSzPts val="4200"/>
              <a:buNone/>
              <a:defRPr sz="4200">
                <a:solidFill>
                  <a:schemeClr val="lt1"/>
                </a:solidFill>
              </a:defRPr>
            </a:lvl7pPr>
            <a:lvl8pPr lvl="7" algn="ctr">
              <a:lnSpc>
                <a:spcPct val="100000"/>
              </a:lnSpc>
              <a:spcBef>
                <a:spcPts val="0"/>
              </a:spcBef>
              <a:spcAft>
                <a:spcPts val="0"/>
              </a:spcAft>
              <a:buClr>
                <a:schemeClr val="lt1"/>
              </a:buClr>
              <a:buSzPts val="4200"/>
              <a:buNone/>
              <a:defRPr sz="4200">
                <a:solidFill>
                  <a:schemeClr val="lt1"/>
                </a:solidFill>
              </a:defRPr>
            </a:lvl8pPr>
            <a:lvl9pPr lvl="8" algn="ctr">
              <a:lnSpc>
                <a:spcPct val="100000"/>
              </a:lnSpc>
              <a:spcBef>
                <a:spcPts val="0"/>
              </a:spcBef>
              <a:spcAft>
                <a:spcPts val="0"/>
              </a:spcAft>
              <a:buClr>
                <a:schemeClr val="lt1"/>
              </a:buClr>
              <a:buSzPts val="4200"/>
              <a:buNone/>
              <a:defRPr sz="4200">
                <a:solidFill>
                  <a:schemeClr val="lt1"/>
                </a:solidFill>
              </a:defRPr>
            </a:lvl9pPr>
          </a:lstStyle>
          <a:p>
            <a:endParaRPr/>
          </a:p>
        </p:txBody>
      </p:sp>
      <p:sp>
        <p:nvSpPr>
          <p:cNvPr id="18" name="Google Shape;18;p4"/>
          <p:cNvSpPr txBox="1">
            <a:spLocks noGrp="1"/>
          </p:cNvSpPr>
          <p:nvPr>
            <p:ph type="subTitle" idx="3"/>
          </p:nvPr>
        </p:nvSpPr>
        <p:spPr>
          <a:xfrm>
            <a:off x="6028553" y="3148075"/>
            <a:ext cx="20670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9" name="Google Shape;19;p4"/>
          <p:cNvSpPr txBox="1">
            <a:spLocks noGrp="1"/>
          </p:cNvSpPr>
          <p:nvPr>
            <p:ph type="title" idx="4"/>
          </p:nvPr>
        </p:nvSpPr>
        <p:spPr>
          <a:xfrm>
            <a:off x="1048447" y="2615575"/>
            <a:ext cx="2067000" cy="5484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lt1"/>
              </a:buClr>
              <a:buSzPts val="1800"/>
              <a:buNone/>
              <a:defRPr sz="1800">
                <a:solidFill>
                  <a:schemeClr val="lt1"/>
                </a:solidFill>
              </a:defRPr>
            </a:lvl1pPr>
            <a:lvl2pPr lvl="1" algn="ctr">
              <a:lnSpc>
                <a:spcPct val="100000"/>
              </a:lnSpc>
              <a:spcBef>
                <a:spcPts val="0"/>
              </a:spcBef>
              <a:spcAft>
                <a:spcPts val="0"/>
              </a:spcAft>
              <a:buClr>
                <a:schemeClr val="lt1"/>
              </a:buClr>
              <a:buSzPts val="4200"/>
              <a:buNone/>
              <a:defRPr sz="4200">
                <a:solidFill>
                  <a:schemeClr val="lt1"/>
                </a:solidFill>
              </a:defRPr>
            </a:lvl2pPr>
            <a:lvl3pPr lvl="2" algn="ctr">
              <a:lnSpc>
                <a:spcPct val="100000"/>
              </a:lnSpc>
              <a:spcBef>
                <a:spcPts val="0"/>
              </a:spcBef>
              <a:spcAft>
                <a:spcPts val="0"/>
              </a:spcAft>
              <a:buClr>
                <a:schemeClr val="lt1"/>
              </a:buClr>
              <a:buSzPts val="4200"/>
              <a:buNone/>
              <a:defRPr sz="4200">
                <a:solidFill>
                  <a:schemeClr val="lt1"/>
                </a:solidFill>
              </a:defRPr>
            </a:lvl3pPr>
            <a:lvl4pPr lvl="3" algn="ctr">
              <a:lnSpc>
                <a:spcPct val="100000"/>
              </a:lnSpc>
              <a:spcBef>
                <a:spcPts val="0"/>
              </a:spcBef>
              <a:spcAft>
                <a:spcPts val="0"/>
              </a:spcAft>
              <a:buClr>
                <a:schemeClr val="lt1"/>
              </a:buClr>
              <a:buSzPts val="4200"/>
              <a:buNone/>
              <a:defRPr sz="4200">
                <a:solidFill>
                  <a:schemeClr val="lt1"/>
                </a:solidFill>
              </a:defRPr>
            </a:lvl4pPr>
            <a:lvl5pPr lvl="4" algn="ctr">
              <a:lnSpc>
                <a:spcPct val="100000"/>
              </a:lnSpc>
              <a:spcBef>
                <a:spcPts val="0"/>
              </a:spcBef>
              <a:spcAft>
                <a:spcPts val="0"/>
              </a:spcAft>
              <a:buClr>
                <a:schemeClr val="lt1"/>
              </a:buClr>
              <a:buSzPts val="4200"/>
              <a:buNone/>
              <a:defRPr sz="4200">
                <a:solidFill>
                  <a:schemeClr val="lt1"/>
                </a:solidFill>
              </a:defRPr>
            </a:lvl5pPr>
            <a:lvl6pPr lvl="5" algn="ctr">
              <a:lnSpc>
                <a:spcPct val="100000"/>
              </a:lnSpc>
              <a:spcBef>
                <a:spcPts val="0"/>
              </a:spcBef>
              <a:spcAft>
                <a:spcPts val="0"/>
              </a:spcAft>
              <a:buClr>
                <a:schemeClr val="lt1"/>
              </a:buClr>
              <a:buSzPts val="4200"/>
              <a:buNone/>
              <a:defRPr sz="4200">
                <a:solidFill>
                  <a:schemeClr val="lt1"/>
                </a:solidFill>
              </a:defRPr>
            </a:lvl6pPr>
            <a:lvl7pPr lvl="6" algn="ctr">
              <a:lnSpc>
                <a:spcPct val="100000"/>
              </a:lnSpc>
              <a:spcBef>
                <a:spcPts val="0"/>
              </a:spcBef>
              <a:spcAft>
                <a:spcPts val="0"/>
              </a:spcAft>
              <a:buClr>
                <a:schemeClr val="lt1"/>
              </a:buClr>
              <a:buSzPts val="4200"/>
              <a:buNone/>
              <a:defRPr sz="4200">
                <a:solidFill>
                  <a:schemeClr val="lt1"/>
                </a:solidFill>
              </a:defRPr>
            </a:lvl7pPr>
            <a:lvl8pPr lvl="7" algn="ctr">
              <a:lnSpc>
                <a:spcPct val="100000"/>
              </a:lnSpc>
              <a:spcBef>
                <a:spcPts val="0"/>
              </a:spcBef>
              <a:spcAft>
                <a:spcPts val="0"/>
              </a:spcAft>
              <a:buClr>
                <a:schemeClr val="lt1"/>
              </a:buClr>
              <a:buSzPts val="4200"/>
              <a:buNone/>
              <a:defRPr sz="4200">
                <a:solidFill>
                  <a:schemeClr val="lt1"/>
                </a:solidFill>
              </a:defRPr>
            </a:lvl8pPr>
            <a:lvl9pPr lvl="8" algn="ctr">
              <a:lnSpc>
                <a:spcPct val="100000"/>
              </a:lnSpc>
              <a:spcBef>
                <a:spcPts val="0"/>
              </a:spcBef>
              <a:spcAft>
                <a:spcPts val="0"/>
              </a:spcAft>
              <a:buClr>
                <a:schemeClr val="lt1"/>
              </a:buClr>
              <a:buSzPts val="4200"/>
              <a:buNone/>
              <a:defRPr sz="4200">
                <a:solidFill>
                  <a:schemeClr val="lt1"/>
                </a:solidFill>
              </a:defRPr>
            </a:lvl9pPr>
          </a:lstStyle>
          <a:p>
            <a:endParaRPr/>
          </a:p>
        </p:txBody>
      </p:sp>
      <p:sp>
        <p:nvSpPr>
          <p:cNvPr id="20" name="Google Shape;20;p4"/>
          <p:cNvSpPr txBox="1">
            <a:spLocks noGrp="1"/>
          </p:cNvSpPr>
          <p:nvPr>
            <p:ph type="subTitle" idx="5"/>
          </p:nvPr>
        </p:nvSpPr>
        <p:spPr>
          <a:xfrm>
            <a:off x="1048447" y="3148075"/>
            <a:ext cx="20670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21" name="Google Shape;21;p4"/>
          <p:cNvSpPr txBox="1">
            <a:spLocks noGrp="1"/>
          </p:cNvSpPr>
          <p:nvPr>
            <p:ph type="title" idx="6"/>
          </p:nvPr>
        </p:nvSpPr>
        <p:spPr>
          <a:xfrm>
            <a:off x="1048450" y="1770700"/>
            <a:ext cx="2067000" cy="7239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lt2"/>
              </a:buClr>
              <a:buSzPts val="3600"/>
              <a:buNone/>
              <a:defRPr sz="3600">
                <a:solidFill>
                  <a:schemeClr val="lt2"/>
                </a:solidFill>
              </a:defRPr>
            </a:lvl1pPr>
            <a:lvl2pPr lvl="1" algn="ctr">
              <a:lnSpc>
                <a:spcPct val="100000"/>
              </a:lnSpc>
              <a:spcBef>
                <a:spcPts val="0"/>
              </a:spcBef>
              <a:spcAft>
                <a:spcPts val="0"/>
              </a:spcAft>
              <a:buClr>
                <a:schemeClr val="lt2"/>
              </a:buClr>
              <a:buSzPts val="3600"/>
              <a:buNone/>
              <a:defRPr sz="3600">
                <a:solidFill>
                  <a:schemeClr val="lt2"/>
                </a:solidFill>
              </a:defRPr>
            </a:lvl2pPr>
            <a:lvl3pPr lvl="2" algn="ctr">
              <a:lnSpc>
                <a:spcPct val="100000"/>
              </a:lnSpc>
              <a:spcBef>
                <a:spcPts val="0"/>
              </a:spcBef>
              <a:spcAft>
                <a:spcPts val="0"/>
              </a:spcAft>
              <a:buClr>
                <a:schemeClr val="lt2"/>
              </a:buClr>
              <a:buSzPts val="3600"/>
              <a:buNone/>
              <a:defRPr sz="3600">
                <a:solidFill>
                  <a:schemeClr val="lt2"/>
                </a:solidFill>
              </a:defRPr>
            </a:lvl3pPr>
            <a:lvl4pPr lvl="3" algn="ctr">
              <a:lnSpc>
                <a:spcPct val="100000"/>
              </a:lnSpc>
              <a:spcBef>
                <a:spcPts val="0"/>
              </a:spcBef>
              <a:spcAft>
                <a:spcPts val="0"/>
              </a:spcAft>
              <a:buClr>
                <a:schemeClr val="lt2"/>
              </a:buClr>
              <a:buSzPts val="3600"/>
              <a:buNone/>
              <a:defRPr sz="3600">
                <a:solidFill>
                  <a:schemeClr val="lt2"/>
                </a:solidFill>
              </a:defRPr>
            </a:lvl4pPr>
            <a:lvl5pPr lvl="4" algn="ctr">
              <a:lnSpc>
                <a:spcPct val="100000"/>
              </a:lnSpc>
              <a:spcBef>
                <a:spcPts val="0"/>
              </a:spcBef>
              <a:spcAft>
                <a:spcPts val="0"/>
              </a:spcAft>
              <a:buClr>
                <a:schemeClr val="lt2"/>
              </a:buClr>
              <a:buSzPts val="3600"/>
              <a:buNone/>
              <a:defRPr sz="3600">
                <a:solidFill>
                  <a:schemeClr val="lt2"/>
                </a:solidFill>
              </a:defRPr>
            </a:lvl5pPr>
            <a:lvl6pPr lvl="5" algn="ctr">
              <a:lnSpc>
                <a:spcPct val="100000"/>
              </a:lnSpc>
              <a:spcBef>
                <a:spcPts val="0"/>
              </a:spcBef>
              <a:spcAft>
                <a:spcPts val="0"/>
              </a:spcAft>
              <a:buClr>
                <a:schemeClr val="lt2"/>
              </a:buClr>
              <a:buSzPts val="3600"/>
              <a:buNone/>
              <a:defRPr sz="3600">
                <a:solidFill>
                  <a:schemeClr val="lt2"/>
                </a:solidFill>
              </a:defRPr>
            </a:lvl6pPr>
            <a:lvl7pPr lvl="6" algn="ctr">
              <a:lnSpc>
                <a:spcPct val="100000"/>
              </a:lnSpc>
              <a:spcBef>
                <a:spcPts val="0"/>
              </a:spcBef>
              <a:spcAft>
                <a:spcPts val="0"/>
              </a:spcAft>
              <a:buClr>
                <a:schemeClr val="lt2"/>
              </a:buClr>
              <a:buSzPts val="3600"/>
              <a:buNone/>
              <a:defRPr sz="3600">
                <a:solidFill>
                  <a:schemeClr val="lt2"/>
                </a:solidFill>
              </a:defRPr>
            </a:lvl7pPr>
            <a:lvl8pPr lvl="7" algn="ctr">
              <a:lnSpc>
                <a:spcPct val="100000"/>
              </a:lnSpc>
              <a:spcBef>
                <a:spcPts val="0"/>
              </a:spcBef>
              <a:spcAft>
                <a:spcPts val="0"/>
              </a:spcAft>
              <a:buClr>
                <a:schemeClr val="lt2"/>
              </a:buClr>
              <a:buSzPts val="3600"/>
              <a:buNone/>
              <a:defRPr sz="3600">
                <a:solidFill>
                  <a:schemeClr val="lt2"/>
                </a:solidFill>
              </a:defRPr>
            </a:lvl8pPr>
            <a:lvl9pPr lvl="8" algn="ctr">
              <a:lnSpc>
                <a:spcPct val="100000"/>
              </a:lnSpc>
              <a:spcBef>
                <a:spcPts val="0"/>
              </a:spcBef>
              <a:spcAft>
                <a:spcPts val="0"/>
              </a:spcAft>
              <a:buClr>
                <a:schemeClr val="lt2"/>
              </a:buClr>
              <a:buSzPts val="3600"/>
              <a:buNone/>
              <a:defRPr sz="3600">
                <a:solidFill>
                  <a:schemeClr val="lt2"/>
                </a:solidFill>
              </a:defRPr>
            </a:lvl9pPr>
          </a:lstStyle>
          <a:p>
            <a:endParaRPr/>
          </a:p>
        </p:txBody>
      </p:sp>
      <p:sp>
        <p:nvSpPr>
          <p:cNvPr id="22" name="Google Shape;22;p4"/>
          <p:cNvSpPr txBox="1">
            <a:spLocks noGrp="1"/>
          </p:cNvSpPr>
          <p:nvPr>
            <p:ph type="title" idx="7"/>
          </p:nvPr>
        </p:nvSpPr>
        <p:spPr>
          <a:xfrm>
            <a:off x="3538500" y="1770700"/>
            <a:ext cx="2067000" cy="7239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lt2"/>
              </a:buClr>
              <a:buSzPts val="3600"/>
              <a:buNone/>
              <a:defRPr sz="3600">
                <a:solidFill>
                  <a:schemeClr val="lt2"/>
                </a:solidFill>
              </a:defRPr>
            </a:lvl1pPr>
            <a:lvl2pPr lvl="1" algn="ctr">
              <a:lnSpc>
                <a:spcPct val="100000"/>
              </a:lnSpc>
              <a:spcBef>
                <a:spcPts val="0"/>
              </a:spcBef>
              <a:spcAft>
                <a:spcPts val="0"/>
              </a:spcAft>
              <a:buClr>
                <a:schemeClr val="lt2"/>
              </a:buClr>
              <a:buSzPts val="3600"/>
              <a:buNone/>
              <a:defRPr sz="3600">
                <a:solidFill>
                  <a:schemeClr val="lt2"/>
                </a:solidFill>
              </a:defRPr>
            </a:lvl2pPr>
            <a:lvl3pPr lvl="2" algn="ctr">
              <a:lnSpc>
                <a:spcPct val="100000"/>
              </a:lnSpc>
              <a:spcBef>
                <a:spcPts val="0"/>
              </a:spcBef>
              <a:spcAft>
                <a:spcPts val="0"/>
              </a:spcAft>
              <a:buClr>
                <a:schemeClr val="lt2"/>
              </a:buClr>
              <a:buSzPts val="3600"/>
              <a:buNone/>
              <a:defRPr sz="3600">
                <a:solidFill>
                  <a:schemeClr val="lt2"/>
                </a:solidFill>
              </a:defRPr>
            </a:lvl3pPr>
            <a:lvl4pPr lvl="3" algn="ctr">
              <a:lnSpc>
                <a:spcPct val="100000"/>
              </a:lnSpc>
              <a:spcBef>
                <a:spcPts val="0"/>
              </a:spcBef>
              <a:spcAft>
                <a:spcPts val="0"/>
              </a:spcAft>
              <a:buClr>
                <a:schemeClr val="lt2"/>
              </a:buClr>
              <a:buSzPts val="3600"/>
              <a:buNone/>
              <a:defRPr sz="3600">
                <a:solidFill>
                  <a:schemeClr val="lt2"/>
                </a:solidFill>
              </a:defRPr>
            </a:lvl4pPr>
            <a:lvl5pPr lvl="4" algn="ctr">
              <a:lnSpc>
                <a:spcPct val="100000"/>
              </a:lnSpc>
              <a:spcBef>
                <a:spcPts val="0"/>
              </a:spcBef>
              <a:spcAft>
                <a:spcPts val="0"/>
              </a:spcAft>
              <a:buClr>
                <a:schemeClr val="lt2"/>
              </a:buClr>
              <a:buSzPts val="3600"/>
              <a:buNone/>
              <a:defRPr sz="3600">
                <a:solidFill>
                  <a:schemeClr val="lt2"/>
                </a:solidFill>
              </a:defRPr>
            </a:lvl5pPr>
            <a:lvl6pPr lvl="5" algn="ctr">
              <a:lnSpc>
                <a:spcPct val="100000"/>
              </a:lnSpc>
              <a:spcBef>
                <a:spcPts val="0"/>
              </a:spcBef>
              <a:spcAft>
                <a:spcPts val="0"/>
              </a:spcAft>
              <a:buClr>
                <a:schemeClr val="lt2"/>
              </a:buClr>
              <a:buSzPts val="3600"/>
              <a:buNone/>
              <a:defRPr sz="3600">
                <a:solidFill>
                  <a:schemeClr val="lt2"/>
                </a:solidFill>
              </a:defRPr>
            </a:lvl6pPr>
            <a:lvl7pPr lvl="6" algn="ctr">
              <a:lnSpc>
                <a:spcPct val="100000"/>
              </a:lnSpc>
              <a:spcBef>
                <a:spcPts val="0"/>
              </a:spcBef>
              <a:spcAft>
                <a:spcPts val="0"/>
              </a:spcAft>
              <a:buClr>
                <a:schemeClr val="lt2"/>
              </a:buClr>
              <a:buSzPts val="3600"/>
              <a:buNone/>
              <a:defRPr sz="3600">
                <a:solidFill>
                  <a:schemeClr val="lt2"/>
                </a:solidFill>
              </a:defRPr>
            </a:lvl7pPr>
            <a:lvl8pPr lvl="7" algn="ctr">
              <a:lnSpc>
                <a:spcPct val="100000"/>
              </a:lnSpc>
              <a:spcBef>
                <a:spcPts val="0"/>
              </a:spcBef>
              <a:spcAft>
                <a:spcPts val="0"/>
              </a:spcAft>
              <a:buClr>
                <a:schemeClr val="lt2"/>
              </a:buClr>
              <a:buSzPts val="3600"/>
              <a:buNone/>
              <a:defRPr sz="3600">
                <a:solidFill>
                  <a:schemeClr val="lt2"/>
                </a:solidFill>
              </a:defRPr>
            </a:lvl8pPr>
            <a:lvl9pPr lvl="8" algn="ctr">
              <a:lnSpc>
                <a:spcPct val="100000"/>
              </a:lnSpc>
              <a:spcBef>
                <a:spcPts val="0"/>
              </a:spcBef>
              <a:spcAft>
                <a:spcPts val="0"/>
              </a:spcAft>
              <a:buClr>
                <a:schemeClr val="lt2"/>
              </a:buClr>
              <a:buSzPts val="3600"/>
              <a:buNone/>
              <a:defRPr sz="3600">
                <a:solidFill>
                  <a:schemeClr val="lt2"/>
                </a:solidFill>
              </a:defRPr>
            </a:lvl9pPr>
          </a:lstStyle>
          <a:p>
            <a:endParaRPr/>
          </a:p>
        </p:txBody>
      </p:sp>
      <p:sp>
        <p:nvSpPr>
          <p:cNvPr id="23" name="Google Shape;23;p4"/>
          <p:cNvSpPr txBox="1">
            <a:spLocks noGrp="1"/>
          </p:cNvSpPr>
          <p:nvPr>
            <p:ph type="title" idx="8"/>
          </p:nvPr>
        </p:nvSpPr>
        <p:spPr>
          <a:xfrm>
            <a:off x="6028550" y="1770700"/>
            <a:ext cx="2067000" cy="7239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lt2"/>
              </a:buClr>
              <a:buSzPts val="3600"/>
              <a:buNone/>
              <a:defRPr sz="3600">
                <a:solidFill>
                  <a:schemeClr val="lt2"/>
                </a:solidFill>
              </a:defRPr>
            </a:lvl1pPr>
            <a:lvl2pPr lvl="1" algn="ctr">
              <a:lnSpc>
                <a:spcPct val="100000"/>
              </a:lnSpc>
              <a:spcBef>
                <a:spcPts val="0"/>
              </a:spcBef>
              <a:spcAft>
                <a:spcPts val="0"/>
              </a:spcAft>
              <a:buClr>
                <a:schemeClr val="lt2"/>
              </a:buClr>
              <a:buSzPts val="3600"/>
              <a:buNone/>
              <a:defRPr sz="3600">
                <a:solidFill>
                  <a:schemeClr val="lt2"/>
                </a:solidFill>
              </a:defRPr>
            </a:lvl2pPr>
            <a:lvl3pPr lvl="2" algn="ctr">
              <a:lnSpc>
                <a:spcPct val="100000"/>
              </a:lnSpc>
              <a:spcBef>
                <a:spcPts val="0"/>
              </a:spcBef>
              <a:spcAft>
                <a:spcPts val="0"/>
              </a:spcAft>
              <a:buClr>
                <a:schemeClr val="lt2"/>
              </a:buClr>
              <a:buSzPts val="3600"/>
              <a:buNone/>
              <a:defRPr sz="3600">
                <a:solidFill>
                  <a:schemeClr val="lt2"/>
                </a:solidFill>
              </a:defRPr>
            </a:lvl3pPr>
            <a:lvl4pPr lvl="3" algn="ctr">
              <a:lnSpc>
                <a:spcPct val="100000"/>
              </a:lnSpc>
              <a:spcBef>
                <a:spcPts val="0"/>
              </a:spcBef>
              <a:spcAft>
                <a:spcPts val="0"/>
              </a:spcAft>
              <a:buClr>
                <a:schemeClr val="lt2"/>
              </a:buClr>
              <a:buSzPts val="3600"/>
              <a:buNone/>
              <a:defRPr sz="3600">
                <a:solidFill>
                  <a:schemeClr val="lt2"/>
                </a:solidFill>
              </a:defRPr>
            </a:lvl4pPr>
            <a:lvl5pPr lvl="4" algn="ctr">
              <a:lnSpc>
                <a:spcPct val="100000"/>
              </a:lnSpc>
              <a:spcBef>
                <a:spcPts val="0"/>
              </a:spcBef>
              <a:spcAft>
                <a:spcPts val="0"/>
              </a:spcAft>
              <a:buClr>
                <a:schemeClr val="lt2"/>
              </a:buClr>
              <a:buSzPts val="3600"/>
              <a:buNone/>
              <a:defRPr sz="3600">
                <a:solidFill>
                  <a:schemeClr val="lt2"/>
                </a:solidFill>
              </a:defRPr>
            </a:lvl5pPr>
            <a:lvl6pPr lvl="5" algn="ctr">
              <a:lnSpc>
                <a:spcPct val="100000"/>
              </a:lnSpc>
              <a:spcBef>
                <a:spcPts val="0"/>
              </a:spcBef>
              <a:spcAft>
                <a:spcPts val="0"/>
              </a:spcAft>
              <a:buClr>
                <a:schemeClr val="lt2"/>
              </a:buClr>
              <a:buSzPts val="3600"/>
              <a:buNone/>
              <a:defRPr sz="3600">
                <a:solidFill>
                  <a:schemeClr val="lt2"/>
                </a:solidFill>
              </a:defRPr>
            </a:lvl6pPr>
            <a:lvl7pPr lvl="6" algn="ctr">
              <a:lnSpc>
                <a:spcPct val="100000"/>
              </a:lnSpc>
              <a:spcBef>
                <a:spcPts val="0"/>
              </a:spcBef>
              <a:spcAft>
                <a:spcPts val="0"/>
              </a:spcAft>
              <a:buClr>
                <a:schemeClr val="lt2"/>
              </a:buClr>
              <a:buSzPts val="3600"/>
              <a:buNone/>
              <a:defRPr sz="3600">
                <a:solidFill>
                  <a:schemeClr val="lt2"/>
                </a:solidFill>
              </a:defRPr>
            </a:lvl7pPr>
            <a:lvl8pPr lvl="7" algn="ctr">
              <a:lnSpc>
                <a:spcPct val="100000"/>
              </a:lnSpc>
              <a:spcBef>
                <a:spcPts val="0"/>
              </a:spcBef>
              <a:spcAft>
                <a:spcPts val="0"/>
              </a:spcAft>
              <a:buClr>
                <a:schemeClr val="lt2"/>
              </a:buClr>
              <a:buSzPts val="3600"/>
              <a:buNone/>
              <a:defRPr sz="3600">
                <a:solidFill>
                  <a:schemeClr val="lt2"/>
                </a:solidFill>
              </a:defRPr>
            </a:lvl8pPr>
            <a:lvl9pPr lvl="8" algn="ctr">
              <a:lnSpc>
                <a:spcPct val="100000"/>
              </a:lnSpc>
              <a:spcBef>
                <a:spcPts val="0"/>
              </a:spcBef>
              <a:spcAft>
                <a:spcPts val="0"/>
              </a:spcAft>
              <a:buClr>
                <a:schemeClr val="lt2"/>
              </a:buClr>
              <a:buSzPts val="3600"/>
              <a:buNone/>
              <a:defRPr sz="3600">
                <a:solidFill>
                  <a:schemeClr val="lt2"/>
                </a:solidFill>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hanks + Credits">
  <p:cSld name="SECTION_HEADER_1">
    <p:bg>
      <p:bgPr>
        <a:blipFill>
          <a:blip r:embed="rId2">
            <a:alphaModFix/>
          </a:blip>
          <a:stretch>
            <a:fillRect/>
          </a:stretch>
        </a:blipFill>
        <a:effectLst/>
      </p:bgPr>
    </p:bg>
    <p:spTree>
      <p:nvGrpSpPr>
        <p:cNvPr id="1" name="Shape 139"/>
        <p:cNvGrpSpPr/>
        <p:nvPr/>
      </p:nvGrpSpPr>
      <p:grpSpPr>
        <a:xfrm>
          <a:off x="0" y="0"/>
          <a:ext cx="0" cy="0"/>
          <a:chOff x="0" y="0"/>
          <a:chExt cx="0" cy="0"/>
        </a:xfrm>
      </p:grpSpPr>
      <p:sp>
        <p:nvSpPr>
          <p:cNvPr id="140" name="Google Shape;140;p31"/>
          <p:cNvSpPr txBox="1">
            <a:spLocks noGrp="1"/>
          </p:cNvSpPr>
          <p:nvPr>
            <p:ph type="title"/>
          </p:nvPr>
        </p:nvSpPr>
        <p:spPr>
          <a:xfrm>
            <a:off x="924870" y="760375"/>
            <a:ext cx="3068700" cy="5988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chemeClr val="lt1"/>
              </a:buClr>
              <a:buSzPts val="3600"/>
              <a:buNone/>
              <a:defRPr sz="3600">
                <a:solidFill>
                  <a:schemeClr val="l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a:endParaRPr/>
          </a:p>
        </p:txBody>
      </p:sp>
      <p:sp>
        <p:nvSpPr>
          <p:cNvPr id="141" name="Google Shape;141;p31"/>
          <p:cNvSpPr txBox="1">
            <a:spLocks noGrp="1"/>
          </p:cNvSpPr>
          <p:nvPr>
            <p:ph type="subTitle" idx="1"/>
          </p:nvPr>
        </p:nvSpPr>
        <p:spPr>
          <a:xfrm>
            <a:off x="924875" y="1684275"/>
            <a:ext cx="3305400" cy="1092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1"/>
              </a:buClr>
              <a:buSzPts val="1400"/>
              <a:buNone/>
              <a:defRPr sz="1400">
                <a:solidFill>
                  <a:schemeClr val="accent1"/>
                </a:solidFill>
              </a:defRPr>
            </a:lvl1pPr>
            <a:lvl2pPr lvl="1" algn="l">
              <a:lnSpc>
                <a:spcPct val="100000"/>
              </a:lnSpc>
              <a:spcBef>
                <a:spcPts val="0"/>
              </a:spcBef>
              <a:spcAft>
                <a:spcPts val="0"/>
              </a:spcAft>
              <a:buClr>
                <a:schemeClr val="accent1"/>
              </a:buClr>
              <a:buSzPts val="1400"/>
              <a:buNone/>
              <a:defRPr>
                <a:solidFill>
                  <a:schemeClr val="accent1"/>
                </a:solidFill>
              </a:defRPr>
            </a:lvl2pPr>
            <a:lvl3pPr lvl="2" algn="l">
              <a:lnSpc>
                <a:spcPct val="100000"/>
              </a:lnSpc>
              <a:spcBef>
                <a:spcPts val="0"/>
              </a:spcBef>
              <a:spcAft>
                <a:spcPts val="0"/>
              </a:spcAft>
              <a:buClr>
                <a:schemeClr val="accent1"/>
              </a:buClr>
              <a:buSzPts val="1400"/>
              <a:buNone/>
              <a:defRPr>
                <a:solidFill>
                  <a:schemeClr val="accent1"/>
                </a:solidFill>
              </a:defRPr>
            </a:lvl3pPr>
            <a:lvl4pPr lvl="3" algn="l">
              <a:lnSpc>
                <a:spcPct val="100000"/>
              </a:lnSpc>
              <a:spcBef>
                <a:spcPts val="0"/>
              </a:spcBef>
              <a:spcAft>
                <a:spcPts val="0"/>
              </a:spcAft>
              <a:buClr>
                <a:schemeClr val="accent1"/>
              </a:buClr>
              <a:buSzPts val="1400"/>
              <a:buNone/>
              <a:defRPr>
                <a:solidFill>
                  <a:schemeClr val="accent1"/>
                </a:solidFill>
              </a:defRPr>
            </a:lvl4pPr>
            <a:lvl5pPr lvl="4" algn="l">
              <a:lnSpc>
                <a:spcPct val="100000"/>
              </a:lnSpc>
              <a:spcBef>
                <a:spcPts val="0"/>
              </a:spcBef>
              <a:spcAft>
                <a:spcPts val="0"/>
              </a:spcAft>
              <a:buClr>
                <a:schemeClr val="accent1"/>
              </a:buClr>
              <a:buSzPts val="1400"/>
              <a:buNone/>
              <a:defRPr>
                <a:solidFill>
                  <a:schemeClr val="accent1"/>
                </a:solidFill>
              </a:defRPr>
            </a:lvl5pPr>
            <a:lvl6pPr lvl="5" algn="l">
              <a:lnSpc>
                <a:spcPct val="100000"/>
              </a:lnSpc>
              <a:spcBef>
                <a:spcPts val="0"/>
              </a:spcBef>
              <a:spcAft>
                <a:spcPts val="0"/>
              </a:spcAft>
              <a:buClr>
                <a:schemeClr val="accent1"/>
              </a:buClr>
              <a:buSzPts val="1400"/>
              <a:buNone/>
              <a:defRPr>
                <a:solidFill>
                  <a:schemeClr val="accent1"/>
                </a:solidFill>
              </a:defRPr>
            </a:lvl6pPr>
            <a:lvl7pPr lvl="6" algn="l">
              <a:lnSpc>
                <a:spcPct val="100000"/>
              </a:lnSpc>
              <a:spcBef>
                <a:spcPts val="0"/>
              </a:spcBef>
              <a:spcAft>
                <a:spcPts val="0"/>
              </a:spcAft>
              <a:buClr>
                <a:schemeClr val="accent1"/>
              </a:buClr>
              <a:buSzPts val="1400"/>
              <a:buNone/>
              <a:defRPr>
                <a:solidFill>
                  <a:schemeClr val="accent1"/>
                </a:solidFill>
              </a:defRPr>
            </a:lvl7pPr>
            <a:lvl8pPr lvl="7" algn="l">
              <a:lnSpc>
                <a:spcPct val="100000"/>
              </a:lnSpc>
              <a:spcBef>
                <a:spcPts val="0"/>
              </a:spcBef>
              <a:spcAft>
                <a:spcPts val="0"/>
              </a:spcAft>
              <a:buClr>
                <a:schemeClr val="accent1"/>
              </a:buClr>
              <a:buSzPts val="1400"/>
              <a:buNone/>
              <a:defRPr>
                <a:solidFill>
                  <a:schemeClr val="accent1"/>
                </a:solidFill>
              </a:defRPr>
            </a:lvl8pPr>
            <a:lvl9pPr lvl="8" algn="l">
              <a:lnSpc>
                <a:spcPct val="100000"/>
              </a:lnSpc>
              <a:spcBef>
                <a:spcPts val="0"/>
              </a:spcBef>
              <a:spcAft>
                <a:spcPts val="0"/>
              </a:spcAft>
              <a:buClr>
                <a:schemeClr val="accent1"/>
              </a:buClr>
              <a:buSzPts val="1400"/>
              <a:buNone/>
              <a:defRPr>
                <a:solidFill>
                  <a:schemeClr val="accent1"/>
                </a:solidFill>
              </a:defRPr>
            </a:lvl9pPr>
          </a:lstStyle>
          <a:p>
            <a:endParaRPr/>
          </a:p>
        </p:txBody>
      </p:sp>
      <p:sp>
        <p:nvSpPr>
          <p:cNvPr id="142" name="Google Shape;142;p31"/>
          <p:cNvSpPr txBox="1"/>
          <p:nvPr/>
        </p:nvSpPr>
        <p:spPr>
          <a:xfrm>
            <a:off x="924875" y="3570000"/>
            <a:ext cx="3305400" cy="666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300"/>
              </a:spcBef>
              <a:spcAft>
                <a:spcPts val="0"/>
              </a:spcAft>
              <a:buClr>
                <a:srgbClr val="000000"/>
              </a:buClr>
              <a:buSzPts val="1000"/>
              <a:buFont typeface="Arial"/>
              <a:buNone/>
            </a:pPr>
            <a:r>
              <a:rPr lang="en" sz="1000" b="0" i="0" u="none" strike="noStrike" cap="none">
                <a:solidFill>
                  <a:schemeClr val="accent1"/>
                </a:solidFill>
                <a:latin typeface="Montserrat Medium"/>
                <a:ea typeface="Montserrat Medium"/>
                <a:cs typeface="Montserrat Medium"/>
                <a:sym typeface="Montserrat Medium"/>
              </a:rPr>
              <a:t>CREDITS: This presentation template was created by </a:t>
            </a:r>
            <a:r>
              <a:rPr lang="en" sz="1000" b="0" i="0" u="none" strike="noStrike" cap="none">
                <a:solidFill>
                  <a:schemeClr val="hlink"/>
                </a:solidFill>
                <a:uFill>
                  <a:noFill/>
                </a:uFill>
                <a:latin typeface="Montserrat Medium"/>
                <a:ea typeface="Montserrat Medium"/>
                <a:cs typeface="Montserrat Medium"/>
                <a:sym typeface="Montserrat Medium"/>
                <a:hlinkClick r:id="rId3"/>
              </a:rPr>
              <a:t>Slidesgo</a:t>
            </a:r>
            <a:r>
              <a:rPr lang="en" sz="1000" b="0" i="0" u="none" strike="noStrike" cap="none">
                <a:solidFill>
                  <a:schemeClr val="accent1"/>
                </a:solidFill>
                <a:latin typeface="Montserrat Medium"/>
                <a:ea typeface="Montserrat Medium"/>
                <a:cs typeface="Montserrat Medium"/>
                <a:sym typeface="Montserrat Medium"/>
              </a:rPr>
              <a:t>, including icons by </a:t>
            </a:r>
            <a:r>
              <a:rPr lang="en" sz="1000" b="0" i="0" u="none" strike="noStrike" cap="none">
                <a:solidFill>
                  <a:schemeClr val="hlink"/>
                </a:solidFill>
                <a:uFill>
                  <a:noFill/>
                </a:uFill>
                <a:latin typeface="Montserrat Medium"/>
                <a:ea typeface="Montserrat Medium"/>
                <a:cs typeface="Montserrat Medium"/>
                <a:sym typeface="Montserrat Medium"/>
                <a:hlinkClick r:id="rId4"/>
              </a:rPr>
              <a:t>Flaticon</a:t>
            </a:r>
            <a:r>
              <a:rPr lang="en" sz="1000" b="0" i="0" u="none" strike="noStrike" cap="none">
                <a:solidFill>
                  <a:schemeClr val="accent1"/>
                </a:solidFill>
                <a:latin typeface="Montserrat Medium"/>
                <a:ea typeface="Montserrat Medium"/>
                <a:cs typeface="Montserrat Medium"/>
                <a:sym typeface="Montserrat Medium"/>
              </a:rPr>
              <a:t>, and infographics &amp; images by </a:t>
            </a:r>
            <a:r>
              <a:rPr lang="en" sz="1000" b="0" i="0" u="none" strike="noStrike" cap="none">
                <a:solidFill>
                  <a:schemeClr val="hlink"/>
                </a:solidFill>
                <a:uFill>
                  <a:noFill/>
                </a:uFill>
                <a:latin typeface="Montserrat Medium"/>
                <a:ea typeface="Montserrat Medium"/>
                <a:cs typeface="Montserrat Medium"/>
                <a:sym typeface="Montserrat Medium"/>
                <a:hlinkClick r:id="rId5"/>
              </a:rPr>
              <a:t>Freepik</a:t>
            </a:r>
            <a:r>
              <a:rPr lang="en" sz="1000" b="0" i="0" u="none" strike="noStrike" cap="none">
                <a:solidFill>
                  <a:schemeClr val="accent1"/>
                </a:solidFill>
                <a:latin typeface="Montserrat Medium"/>
                <a:ea typeface="Montserrat Medium"/>
                <a:cs typeface="Montserrat Medium"/>
                <a:sym typeface="Montserrat Medium"/>
              </a:rPr>
              <a:t>. </a:t>
            </a:r>
            <a:endParaRPr sz="1000" b="0" i="0" u="none" strike="noStrike" cap="none">
              <a:solidFill>
                <a:schemeClr val="accent1"/>
              </a:solidFill>
              <a:latin typeface="Montserrat Medium"/>
              <a:ea typeface="Montserrat Medium"/>
              <a:cs typeface="Montserrat Medium"/>
              <a:sym typeface="Montserrat Medium"/>
            </a:endParaRPr>
          </a:p>
          <a:p>
            <a:pPr marL="0" marR="0" lvl="0" indent="0" algn="l" rtl="0">
              <a:lnSpc>
                <a:spcPct val="100000"/>
              </a:lnSpc>
              <a:spcBef>
                <a:spcPts val="300"/>
              </a:spcBef>
              <a:spcAft>
                <a:spcPts val="0"/>
              </a:spcAft>
              <a:buClr>
                <a:srgbClr val="000000"/>
              </a:buClr>
              <a:buSzPts val="1000"/>
              <a:buFont typeface="Arial"/>
              <a:buNone/>
            </a:pPr>
            <a:endParaRPr sz="1000" b="0" i="0" u="none" strike="noStrike" cap="none">
              <a:solidFill>
                <a:schemeClr val="accent1"/>
              </a:solidFill>
              <a:latin typeface="Montserrat Medium"/>
              <a:ea typeface="Montserrat Medium"/>
              <a:cs typeface="Montserrat Medium"/>
              <a:sym typeface="Montserrat Medium"/>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 list">
  <p:cSld name="TITLE_AND_TWO_COLUMNS_1">
    <p:bg>
      <p:bgPr>
        <a:blipFill>
          <a:blip r:embed="rId2">
            <a:alphaModFix/>
          </a:blip>
          <a:stretch>
            <a:fillRect/>
          </a:stretch>
        </a:blipFill>
        <a:effectLst/>
      </p:bgPr>
    </p:bg>
    <p:spTree>
      <p:nvGrpSpPr>
        <p:cNvPr id="1" name="Shape 143"/>
        <p:cNvGrpSpPr/>
        <p:nvPr/>
      </p:nvGrpSpPr>
      <p:grpSpPr>
        <a:xfrm>
          <a:off x="0" y="0"/>
          <a:ext cx="0" cy="0"/>
          <a:chOff x="0" y="0"/>
          <a:chExt cx="0" cy="0"/>
        </a:xfrm>
      </p:grpSpPr>
      <p:sp>
        <p:nvSpPr>
          <p:cNvPr id="144" name="Google Shape;144;p32"/>
          <p:cNvSpPr txBox="1">
            <a:spLocks noGrp="1"/>
          </p:cNvSpPr>
          <p:nvPr>
            <p:ph type="title"/>
          </p:nvPr>
        </p:nvSpPr>
        <p:spPr>
          <a:xfrm>
            <a:off x="938500" y="445025"/>
            <a:ext cx="4629300" cy="941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a:endParaRPr/>
          </a:p>
        </p:txBody>
      </p:sp>
      <p:sp>
        <p:nvSpPr>
          <p:cNvPr id="145" name="Google Shape;145;p32"/>
          <p:cNvSpPr txBox="1">
            <a:spLocks noGrp="1"/>
          </p:cNvSpPr>
          <p:nvPr>
            <p:ph type="body" idx="1"/>
          </p:nvPr>
        </p:nvSpPr>
        <p:spPr>
          <a:xfrm>
            <a:off x="5037525" y="1659275"/>
            <a:ext cx="3186900" cy="2760900"/>
          </a:xfrm>
          <a:prstGeom prst="rect">
            <a:avLst/>
          </a:prstGeom>
          <a:noFill/>
          <a:ln>
            <a:noFill/>
          </a:ln>
        </p:spPr>
        <p:txBody>
          <a:bodyPr spcFirstLastPara="1" wrap="square" lIns="91425" tIns="91425" rIns="91425" bIns="91425" anchor="t" anchorCtr="0">
            <a:noAutofit/>
          </a:bodyPr>
          <a:lstStyle>
            <a:lvl1pPr marL="457200" lvl="0" indent="-317500" algn="l">
              <a:lnSpc>
                <a:spcPct val="100000"/>
              </a:lnSpc>
              <a:spcBef>
                <a:spcPts val="0"/>
              </a:spcBef>
              <a:spcAft>
                <a:spcPts val="0"/>
              </a:spcAft>
              <a:buClr>
                <a:schemeClr val="lt1"/>
              </a:buClr>
              <a:buSzPts val="1400"/>
              <a:buChar char="●"/>
              <a:defRPr sz="1400">
                <a:solidFill>
                  <a:schemeClr val="lt1"/>
                </a:solidFill>
              </a:defRPr>
            </a:lvl1pPr>
            <a:lvl2pPr marL="914400" lvl="1" indent="-317500" algn="l">
              <a:lnSpc>
                <a:spcPct val="100000"/>
              </a:lnSpc>
              <a:spcBef>
                <a:spcPts val="1600"/>
              </a:spcBef>
              <a:spcAft>
                <a:spcPts val="0"/>
              </a:spcAft>
              <a:buClr>
                <a:schemeClr val="lt1"/>
              </a:buClr>
              <a:buSzPts val="1400"/>
              <a:buChar char="○"/>
              <a:defRPr>
                <a:solidFill>
                  <a:schemeClr val="lt1"/>
                </a:solidFill>
              </a:defRPr>
            </a:lvl2pPr>
            <a:lvl3pPr marL="1371600" lvl="2" indent="-317500" algn="l">
              <a:lnSpc>
                <a:spcPct val="100000"/>
              </a:lnSpc>
              <a:spcBef>
                <a:spcPts val="1600"/>
              </a:spcBef>
              <a:spcAft>
                <a:spcPts val="0"/>
              </a:spcAft>
              <a:buClr>
                <a:schemeClr val="lt1"/>
              </a:buClr>
              <a:buSzPts val="1400"/>
              <a:buChar char="■"/>
              <a:defRPr>
                <a:solidFill>
                  <a:schemeClr val="lt1"/>
                </a:solidFill>
              </a:defRPr>
            </a:lvl3pPr>
            <a:lvl4pPr marL="1828800" lvl="3" indent="-317500" algn="l">
              <a:lnSpc>
                <a:spcPct val="100000"/>
              </a:lnSpc>
              <a:spcBef>
                <a:spcPts val="1600"/>
              </a:spcBef>
              <a:spcAft>
                <a:spcPts val="0"/>
              </a:spcAft>
              <a:buClr>
                <a:schemeClr val="lt1"/>
              </a:buClr>
              <a:buSzPts val="1400"/>
              <a:buChar char="●"/>
              <a:defRPr>
                <a:solidFill>
                  <a:schemeClr val="lt1"/>
                </a:solidFill>
              </a:defRPr>
            </a:lvl4pPr>
            <a:lvl5pPr marL="2286000" lvl="4" indent="-317500" algn="l">
              <a:lnSpc>
                <a:spcPct val="100000"/>
              </a:lnSpc>
              <a:spcBef>
                <a:spcPts val="1600"/>
              </a:spcBef>
              <a:spcAft>
                <a:spcPts val="0"/>
              </a:spcAft>
              <a:buClr>
                <a:schemeClr val="lt1"/>
              </a:buClr>
              <a:buSzPts val="1400"/>
              <a:buChar char="○"/>
              <a:defRPr>
                <a:solidFill>
                  <a:schemeClr val="lt1"/>
                </a:solidFill>
              </a:defRPr>
            </a:lvl5pPr>
            <a:lvl6pPr marL="2743200" lvl="5" indent="-317500" algn="l">
              <a:lnSpc>
                <a:spcPct val="100000"/>
              </a:lnSpc>
              <a:spcBef>
                <a:spcPts val="1600"/>
              </a:spcBef>
              <a:spcAft>
                <a:spcPts val="0"/>
              </a:spcAft>
              <a:buClr>
                <a:schemeClr val="lt1"/>
              </a:buClr>
              <a:buSzPts val="1400"/>
              <a:buChar char="■"/>
              <a:defRPr>
                <a:solidFill>
                  <a:schemeClr val="lt1"/>
                </a:solidFill>
              </a:defRPr>
            </a:lvl6pPr>
            <a:lvl7pPr marL="3200400" lvl="6" indent="-317500" algn="l">
              <a:lnSpc>
                <a:spcPct val="100000"/>
              </a:lnSpc>
              <a:spcBef>
                <a:spcPts val="1600"/>
              </a:spcBef>
              <a:spcAft>
                <a:spcPts val="0"/>
              </a:spcAft>
              <a:buClr>
                <a:schemeClr val="lt1"/>
              </a:buClr>
              <a:buSzPts val="1400"/>
              <a:buChar char="●"/>
              <a:defRPr>
                <a:solidFill>
                  <a:schemeClr val="lt1"/>
                </a:solidFill>
              </a:defRPr>
            </a:lvl7pPr>
            <a:lvl8pPr marL="3657600" lvl="7" indent="-317500" algn="l">
              <a:lnSpc>
                <a:spcPct val="100000"/>
              </a:lnSpc>
              <a:spcBef>
                <a:spcPts val="1600"/>
              </a:spcBef>
              <a:spcAft>
                <a:spcPts val="0"/>
              </a:spcAft>
              <a:buClr>
                <a:schemeClr val="lt1"/>
              </a:buClr>
              <a:buSzPts val="1400"/>
              <a:buChar char="○"/>
              <a:defRPr>
                <a:solidFill>
                  <a:schemeClr val="lt1"/>
                </a:solidFill>
              </a:defRPr>
            </a:lvl8pPr>
            <a:lvl9pPr marL="4114800" lvl="8" indent="-317500" algn="l">
              <a:lnSpc>
                <a:spcPct val="100000"/>
              </a:lnSpc>
              <a:spcBef>
                <a:spcPts val="1600"/>
              </a:spcBef>
              <a:spcAft>
                <a:spcPts val="1600"/>
              </a:spcAft>
              <a:buClr>
                <a:schemeClr val="lt1"/>
              </a:buClr>
              <a:buSzPts val="1400"/>
              <a:buChar char="■"/>
              <a:defRPr>
                <a:solidFill>
                  <a:schemeClr val="lt1"/>
                </a:solidFill>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 Bullet points 1">
  <p:cSld name="SECTION_TITLE_AND_DESCRIPTION_1_1_2">
    <p:bg>
      <p:bgPr>
        <a:blipFill>
          <a:blip r:embed="rId2">
            <a:alphaModFix/>
          </a:blip>
          <a:stretch>
            <a:fillRect/>
          </a:stretch>
        </a:blipFill>
        <a:effectLst/>
      </p:bgPr>
    </p:bg>
    <p:spTree>
      <p:nvGrpSpPr>
        <p:cNvPr id="1" name="Shape 146"/>
        <p:cNvGrpSpPr/>
        <p:nvPr/>
      </p:nvGrpSpPr>
      <p:grpSpPr>
        <a:xfrm>
          <a:off x="0" y="0"/>
          <a:ext cx="0" cy="0"/>
          <a:chOff x="0" y="0"/>
          <a:chExt cx="0" cy="0"/>
        </a:xfrm>
      </p:grpSpPr>
      <p:sp>
        <p:nvSpPr>
          <p:cNvPr id="147" name="Google Shape;147;p33"/>
          <p:cNvSpPr txBox="1">
            <a:spLocks noGrp="1"/>
          </p:cNvSpPr>
          <p:nvPr>
            <p:ph type="title"/>
          </p:nvPr>
        </p:nvSpPr>
        <p:spPr>
          <a:xfrm>
            <a:off x="938500" y="445025"/>
            <a:ext cx="4629300" cy="941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a:endParaRPr/>
          </a:p>
        </p:txBody>
      </p:sp>
      <p:sp>
        <p:nvSpPr>
          <p:cNvPr id="148" name="Google Shape;148;p33"/>
          <p:cNvSpPr txBox="1">
            <a:spLocks noGrp="1"/>
          </p:cNvSpPr>
          <p:nvPr>
            <p:ph type="body" idx="1"/>
          </p:nvPr>
        </p:nvSpPr>
        <p:spPr>
          <a:xfrm>
            <a:off x="938500" y="1659275"/>
            <a:ext cx="4946400" cy="2760900"/>
          </a:xfrm>
          <a:prstGeom prst="rect">
            <a:avLst/>
          </a:prstGeom>
          <a:noFill/>
          <a:ln>
            <a:noFill/>
          </a:ln>
        </p:spPr>
        <p:txBody>
          <a:bodyPr spcFirstLastPara="1" wrap="square" lIns="91425" tIns="91425" rIns="91425" bIns="91425" anchor="t" anchorCtr="0">
            <a:noAutofit/>
          </a:bodyPr>
          <a:lstStyle>
            <a:lvl1pPr marL="457200" lvl="0" indent="-317500" algn="l">
              <a:lnSpc>
                <a:spcPct val="100000"/>
              </a:lnSpc>
              <a:spcBef>
                <a:spcPts val="0"/>
              </a:spcBef>
              <a:spcAft>
                <a:spcPts val="0"/>
              </a:spcAft>
              <a:buClr>
                <a:schemeClr val="lt1"/>
              </a:buClr>
              <a:buSzPts val="1400"/>
              <a:buChar char="●"/>
              <a:defRPr sz="1400">
                <a:solidFill>
                  <a:schemeClr val="lt1"/>
                </a:solidFill>
              </a:defRPr>
            </a:lvl1pPr>
            <a:lvl2pPr marL="914400" lvl="1" indent="-317500" algn="l">
              <a:lnSpc>
                <a:spcPct val="100000"/>
              </a:lnSpc>
              <a:spcBef>
                <a:spcPts val="1600"/>
              </a:spcBef>
              <a:spcAft>
                <a:spcPts val="0"/>
              </a:spcAft>
              <a:buClr>
                <a:schemeClr val="lt1"/>
              </a:buClr>
              <a:buSzPts val="1400"/>
              <a:buChar char="○"/>
              <a:defRPr>
                <a:solidFill>
                  <a:schemeClr val="lt1"/>
                </a:solidFill>
              </a:defRPr>
            </a:lvl2pPr>
            <a:lvl3pPr marL="1371600" lvl="2" indent="-317500" algn="l">
              <a:lnSpc>
                <a:spcPct val="100000"/>
              </a:lnSpc>
              <a:spcBef>
                <a:spcPts val="1600"/>
              </a:spcBef>
              <a:spcAft>
                <a:spcPts val="0"/>
              </a:spcAft>
              <a:buClr>
                <a:schemeClr val="lt1"/>
              </a:buClr>
              <a:buSzPts val="1400"/>
              <a:buChar char="■"/>
              <a:defRPr>
                <a:solidFill>
                  <a:schemeClr val="lt1"/>
                </a:solidFill>
              </a:defRPr>
            </a:lvl3pPr>
            <a:lvl4pPr marL="1828800" lvl="3" indent="-317500" algn="l">
              <a:lnSpc>
                <a:spcPct val="100000"/>
              </a:lnSpc>
              <a:spcBef>
                <a:spcPts val="1600"/>
              </a:spcBef>
              <a:spcAft>
                <a:spcPts val="0"/>
              </a:spcAft>
              <a:buClr>
                <a:schemeClr val="lt1"/>
              </a:buClr>
              <a:buSzPts val="1400"/>
              <a:buChar char="●"/>
              <a:defRPr>
                <a:solidFill>
                  <a:schemeClr val="lt1"/>
                </a:solidFill>
              </a:defRPr>
            </a:lvl4pPr>
            <a:lvl5pPr marL="2286000" lvl="4" indent="-317500" algn="l">
              <a:lnSpc>
                <a:spcPct val="100000"/>
              </a:lnSpc>
              <a:spcBef>
                <a:spcPts val="1600"/>
              </a:spcBef>
              <a:spcAft>
                <a:spcPts val="0"/>
              </a:spcAft>
              <a:buClr>
                <a:schemeClr val="lt1"/>
              </a:buClr>
              <a:buSzPts val="1400"/>
              <a:buChar char="○"/>
              <a:defRPr>
                <a:solidFill>
                  <a:schemeClr val="lt1"/>
                </a:solidFill>
              </a:defRPr>
            </a:lvl5pPr>
            <a:lvl6pPr marL="2743200" lvl="5" indent="-317500" algn="l">
              <a:lnSpc>
                <a:spcPct val="100000"/>
              </a:lnSpc>
              <a:spcBef>
                <a:spcPts val="1600"/>
              </a:spcBef>
              <a:spcAft>
                <a:spcPts val="0"/>
              </a:spcAft>
              <a:buClr>
                <a:schemeClr val="lt1"/>
              </a:buClr>
              <a:buSzPts val="1400"/>
              <a:buChar char="■"/>
              <a:defRPr>
                <a:solidFill>
                  <a:schemeClr val="lt1"/>
                </a:solidFill>
              </a:defRPr>
            </a:lvl6pPr>
            <a:lvl7pPr marL="3200400" lvl="6" indent="-317500" algn="l">
              <a:lnSpc>
                <a:spcPct val="100000"/>
              </a:lnSpc>
              <a:spcBef>
                <a:spcPts val="1600"/>
              </a:spcBef>
              <a:spcAft>
                <a:spcPts val="0"/>
              </a:spcAft>
              <a:buClr>
                <a:schemeClr val="lt1"/>
              </a:buClr>
              <a:buSzPts val="1400"/>
              <a:buChar char="●"/>
              <a:defRPr>
                <a:solidFill>
                  <a:schemeClr val="lt1"/>
                </a:solidFill>
              </a:defRPr>
            </a:lvl7pPr>
            <a:lvl8pPr marL="3657600" lvl="7" indent="-317500" algn="l">
              <a:lnSpc>
                <a:spcPct val="100000"/>
              </a:lnSpc>
              <a:spcBef>
                <a:spcPts val="1600"/>
              </a:spcBef>
              <a:spcAft>
                <a:spcPts val="0"/>
              </a:spcAft>
              <a:buClr>
                <a:schemeClr val="lt1"/>
              </a:buClr>
              <a:buSzPts val="1400"/>
              <a:buChar char="○"/>
              <a:defRPr>
                <a:solidFill>
                  <a:schemeClr val="lt1"/>
                </a:solidFill>
              </a:defRPr>
            </a:lvl8pPr>
            <a:lvl9pPr marL="4114800" lvl="8" indent="-317500" algn="l">
              <a:lnSpc>
                <a:spcPct val="100000"/>
              </a:lnSpc>
              <a:spcBef>
                <a:spcPts val="1600"/>
              </a:spcBef>
              <a:spcAft>
                <a:spcPts val="1600"/>
              </a:spcAft>
              <a:buClr>
                <a:schemeClr val="lt1"/>
              </a:buClr>
              <a:buSzPts val="1400"/>
              <a:buChar char="■"/>
              <a:defRPr>
                <a:solidFill>
                  <a:schemeClr val="lt1"/>
                </a:solidFill>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blipFill>
          <a:blip r:embed="rId2">
            <a:alphaModFix/>
          </a:blip>
          <a:stretch>
            <a:fillRect/>
          </a:stretch>
        </a:blipFill>
        <a:effectLst/>
      </p:bgPr>
    </p:bg>
    <p:spTree>
      <p:nvGrpSpPr>
        <p:cNvPr id="1" name="Shape 149"/>
        <p:cNvGrpSpPr/>
        <p:nvPr/>
      </p:nvGrpSpPr>
      <p:grpSpPr>
        <a:xfrm>
          <a:off x="0" y="0"/>
          <a:ext cx="0" cy="0"/>
          <a:chOff x="0" y="0"/>
          <a:chExt cx="0" cy="0"/>
        </a:xfrm>
      </p:grpSpPr>
      <p:sp>
        <p:nvSpPr>
          <p:cNvPr id="150" name="Google Shape;150;p34"/>
          <p:cNvSpPr txBox="1">
            <a:spLocks noGrp="1"/>
          </p:cNvSpPr>
          <p:nvPr>
            <p:ph type="title"/>
          </p:nvPr>
        </p:nvSpPr>
        <p:spPr>
          <a:xfrm>
            <a:off x="938500" y="445025"/>
            <a:ext cx="4629300" cy="941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a:endParaRPr/>
          </a:p>
        </p:txBody>
      </p:sp>
      <p:sp>
        <p:nvSpPr>
          <p:cNvPr id="151" name="Google Shape;151;p34"/>
          <p:cNvSpPr txBox="1">
            <a:spLocks noGrp="1"/>
          </p:cNvSpPr>
          <p:nvPr>
            <p:ph type="body" idx="1"/>
          </p:nvPr>
        </p:nvSpPr>
        <p:spPr>
          <a:xfrm>
            <a:off x="938500" y="1659275"/>
            <a:ext cx="3186900" cy="2760900"/>
          </a:xfrm>
          <a:prstGeom prst="rect">
            <a:avLst/>
          </a:prstGeom>
          <a:noFill/>
          <a:ln>
            <a:noFill/>
          </a:ln>
        </p:spPr>
        <p:txBody>
          <a:bodyPr spcFirstLastPara="1" wrap="square" lIns="91425" tIns="91425" rIns="91425" bIns="91425" anchor="t" anchorCtr="0">
            <a:noAutofit/>
          </a:bodyPr>
          <a:lstStyle>
            <a:lvl1pPr marL="457200" lvl="0" indent="-317500" algn="l">
              <a:lnSpc>
                <a:spcPct val="100000"/>
              </a:lnSpc>
              <a:spcBef>
                <a:spcPts val="0"/>
              </a:spcBef>
              <a:spcAft>
                <a:spcPts val="0"/>
              </a:spcAft>
              <a:buClr>
                <a:schemeClr val="lt1"/>
              </a:buClr>
              <a:buSzPts val="1400"/>
              <a:buChar char="●"/>
              <a:defRPr sz="1400">
                <a:solidFill>
                  <a:schemeClr val="lt1"/>
                </a:solidFill>
              </a:defRPr>
            </a:lvl1pPr>
            <a:lvl2pPr marL="914400" lvl="1" indent="-317500" algn="l">
              <a:lnSpc>
                <a:spcPct val="100000"/>
              </a:lnSpc>
              <a:spcBef>
                <a:spcPts val="1600"/>
              </a:spcBef>
              <a:spcAft>
                <a:spcPts val="0"/>
              </a:spcAft>
              <a:buClr>
                <a:schemeClr val="lt1"/>
              </a:buClr>
              <a:buSzPts val="1400"/>
              <a:buChar char="○"/>
              <a:defRPr>
                <a:solidFill>
                  <a:schemeClr val="lt1"/>
                </a:solidFill>
              </a:defRPr>
            </a:lvl2pPr>
            <a:lvl3pPr marL="1371600" lvl="2" indent="-317500" algn="l">
              <a:lnSpc>
                <a:spcPct val="100000"/>
              </a:lnSpc>
              <a:spcBef>
                <a:spcPts val="1600"/>
              </a:spcBef>
              <a:spcAft>
                <a:spcPts val="0"/>
              </a:spcAft>
              <a:buClr>
                <a:schemeClr val="lt1"/>
              </a:buClr>
              <a:buSzPts val="1400"/>
              <a:buChar char="■"/>
              <a:defRPr>
                <a:solidFill>
                  <a:schemeClr val="lt1"/>
                </a:solidFill>
              </a:defRPr>
            </a:lvl3pPr>
            <a:lvl4pPr marL="1828800" lvl="3" indent="-317500" algn="l">
              <a:lnSpc>
                <a:spcPct val="100000"/>
              </a:lnSpc>
              <a:spcBef>
                <a:spcPts val="1600"/>
              </a:spcBef>
              <a:spcAft>
                <a:spcPts val="0"/>
              </a:spcAft>
              <a:buClr>
                <a:schemeClr val="lt1"/>
              </a:buClr>
              <a:buSzPts val="1400"/>
              <a:buChar char="●"/>
              <a:defRPr>
                <a:solidFill>
                  <a:schemeClr val="lt1"/>
                </a:solidFill>
              </a:defRPr>
            </a:lvl4pPr>
            <a:lvl5pPr marL="2286000" lvl="4" indent="-317500" algn="l">
              <a:lnSpc>
                <a:spcPct val="100000"/>
              </a:lnSpc>
              <a:spcBef>
                <a:spcPts val="1600"/>
              </a:spcBef>
              <a:spcAft>
                <a:spcPts val="0"/>
              </a:spcAft>
              <a:buClr>
                <a:schemeClr val="lt1"/>
              </a:buClr>
              <a:buSzPts val="1400"/>
              <a:buChar char="○"/>
              <a:defRPr>
                <a:solidFill>
                  <a:schemeClr val="lt1"/>
                </a:solidFill>
              </a:defRPr>
            </a:lvl5pPr>
            <a:lvl6pPr marL="2743200" lvl="5" indent="-317500" algn="l">
              <a:lnSpc>
                <a:spcPct val="100000"/>
              </a:lnSpc>
              <a:spcBef>
                <a:spcPts val="1600"/>
              </a:spcBef>
              <a:spcAft>
                <a:spcPts val="0"/>
              </a:spcAft>
              <a:buClr>
                <a:schemeClr val="lt1"/>
              </a:buClr>
              <a:buSzPts val="1400"/>
              <a:buChar char="■"/>
              <a:defRPr>
                <a:solidFill>
                  <a:schemeClr val="lt1"/>
                </a:solidFill>
              </a:defRPr>
            </a:lvl6pPr>
            <a:lvl7pPr marL="3200400" lvl="6" indent="-317500" algn="l">
              <a:lnSpc>
                <a:spcPct val="100000"/>
              </a:lnSpc>
              <a:spcBef>
                <a:spcPts val="1600"/>
              </a:spcBef>
              <a:spcAft>
                <a:spcPts val="0"/>
              </a:spcAft>
              <a:buClr>
                <a:schemeClr val="lt1"/>
              </a:buClr>
              <a:buSzPts val="1400"/>
              <a:buChar char="●"/>
              <a:defRPr>
                <a:solidFill>
                  <a:schemeClr val="lt1"/>
                </a:solidFill>
              </a:defRPr>
            </a:lvl7pPr>
            <a:lvl8pPr marL="3657600" lvl="7" indent="-317500" algn="l">
              <a:lnSpc>
                <a:spcPct val="100000"/>
              </a:lnSpc>
              <a:spcBef>
                <a:spcPts val="1600"/>
              </a:spcBef>
              <a:spcAft>
                <a:spcPts val="0"/>
              </a:spcAft>
              <a:buClr>
                <a:schemeClr val="lt1"/>
              </a:buClr>
              <a:buSzPts val="1400"/>
              <a:buChar char="○"/>
              <a:defRPr>
                <a:solidFill>
                  <a:schemeClr val="lt1"/>
                </a:solidFill>
              </a:defRPr>
            </a:lvl8pPr>
            <a:lvl9pPr marL="4114800" lvl="8" indent="-317500" algn="l">
              <a:lnSpc>
                <a:spcPct val="100000"/>
              </a:lnSpc>
              <a:spcBef>
                <a:spcPts val="1600"/>
              </a:spcBef>
              <a:spcAft>
                <a:spcPts val="1600"/>
              </a:spcAft>
              <a:buClr>
                <a:schemeClr val="lt1"/>
              </a:buClr>
              <a:buSzPts val="1400"/>
              <a:buChar char="■"/>
              <a:defRPr>
                <a:solidFill>
                  <a:schemeClr val="lt1"/>
                </a:solidFill>
              </a:defRPr>
            </a:lvl9pPr>
          </a:lstStyle>
          <a:p>
            <a:endParaRPr/>
          </a:p>
        </p:txBody>
      </p:sp>
      <p:sp>
        <p:nvSpPr>
          <p:cNvPr id="152" name="Google Shape;152;p34"/>
          <p:cNvSpPr txBox="1">
            <a:spLocks noGrp="1"/>
          </p:cNvSpPr>
          <p:nvPr>
            <p:ph type="body" idx="2"/>
          </p:nvPr>
        </p:nvSpPr>
        <p:spPr>
          <a:xfrm>
            <a:off x="5037525" y="1659275"/>
            <a:ext cx="3186900" cy="2760900"/>
          </a:xfrm>
          <a:prstGeom prst="rect">
            <a:avLst/>
          </a:prstGeom>
          <a:noFill/>
          <a:ln>
            <a:noFill/>
          </a:ln>
        </p:spPr>
        <p:txBody>
          <a:bodyPr spcFirstLastPara="1" wrap="square" lIns="91425" tIns="91425" rIns="91425" bIns="91425" anchor="t" anchorCtr="0">
            <a:noAutofit/>
          </a:bodyPr>
          <a:lstStyle>
            <a:lvl1pPr marL="457200" lvl="0" indent="-317500" algn="l">
              <a:lnSpc>
                <a:spcPct val="100000"/>
              </a:lnSpc>
              <a:spcBef>
                <a:spcPts val="0"/>
              </a:spcBef>
              <a:spcAft>
                <a:spcPts val="0"/>
              </a:spcAft>
              <a:buClr>
                <a:schemeClr val="lt1"/>
              </a:buClr>
              <a:buSzPts val="1400"/>
              <a:buChar char="●"/>
              <a:defRPr sz="1400">
                <a:solidFill>
                  <a:schemeClr val="lt1"/>
                </a:solidFill>
              </a:defRPr>
            </a:lvl1pPr>
            <a:lvl2pPr marL="914400" lvl="1" indent="-317500" algn="l">
              <a:lnSpc>
                <a:spcPct val="100000"/>
              </a:lnSpc>
              <a:spcBef>
                <a:spcPts val="1600"/>
              </a:spcBef>
              <a:spcAft>
                <a:spcPts val="0"/>
              </a:spcAft>
              <a:buClr>
                <a:schemeClr val="lt1"/>
              </a:buClr>
              <a:buSzPts val="1400"/>
              <a:buChar char="○"/>
              <a:defRPr>
                <a:solidFill>
                  <a:schemeClr val="lt1"/>
                </a:solidFill>
              </a:defRPr>
            </a:lvl2pPr>
            <a:lvl3pPr marL="1371600" lvl="2" indent="-317500" algn="l">
              <a:lnSpc>
                <a:spcPct val="100000"/>
              </a:lnSpc>
              <a:spcBef>
                <a:spcPts val="1600"/>
              </a:spcBef>
              <a:spcAft>
                <a:spcPts val="0"/>
              </a:spcAft>
              <a:buClr>
                <a:schemeClr val="lt1"/>
              </a:buClr>
              <a:buSzPts val="1400"/>
              <a:buChar char="■"/>
              <a:defRPr>
                <a:solidFill>
                  <a:schemeClr val="lt1"/>
                </a:solidFill>
              </a:defRPr>
            </a:lvl3pPr>
            <a:lvl4pPr marL="1828800" lvl="3" indent="-317500" algn="l">
              <a:lnSpc>
                <a:spcPct val="100000"/>
              </a:lnSpc>
              <a:spcBef>
                <a:spcPts val="1600"/>
              </a:spcBef>
              <a:spcAft>
                <a:spcPts val="0"/>
              </a:spcAft>
              <a:buClr>
                <a:schemeClr val="lt1"/>
              </a:buClr>
              <a:buSzPts val="1400"/>
              <a:buChar char="●"/>
              <a:defRPr>
                <a:solidFill>
                  <a:schemeClr val="lt1"/>
                </a:solidFill>
              </a:defRPr>
            </a:lvl4pPr>
            <a:lvl5pPr marL="2286000" lvl="4" indent="-317500" algn="l">
              <a:lnSpc>
                <a:spcPct val="100000"/>
              </a:lnSpc>
              <a:spcBef>
                <a:spcPts val="1600"/>
              </a:spcBef>
              <a:spcAft>
                <a:spcPts val="0"/>
              </a:spcAft>
              <a:buClr>
                <a:schemeClr val="lt1"/>
              </a:buClr>
              <a:buSzPts val="1400"/>
              <a:buChar char="○"/>
              <a:defRPr>
                <a:solidFill>
                  <a:schemeClr val="lt1"/>
                </a:solidFill>
              </a:defRPr>
            </a:lvl5pPr>
            <a:lvl6pPr marL="2743200" lvl="5" indent="-317500" algn="l">
              <a:lnSpc>
                <a:spcPct val="100000"/>
              </a:lnSpc>
              <a:spcBef>
                <a:spcPts val="1600"/>
              </a:spcBef>
              <a:spcAft>
                <a:spcPts val="0"/>
              </a:spcAft>
              <a:buClr>
                <a:schemeClr val="lt1"/>
              </a:buClr>
              <a:buSzPts val="1400"/>
              <a:buChar char="■"/>
              <a:defRPr>
                <a:solidFill>
                  <a:schemeClr val="lt1"/>
                </a:solidFill>
              </a:defRPr>
            </a:lvl6pPr>
            <a:lvl7pPr marL="3200400" lvl="6" indent="-317500" algn="l">
              <a:lnSpc>
                <a:spcPct val="100000"/>
              </a:lnSpc>
              <a:spcBef>
                <a:spcPts val="1600"/>
              </a:spcBef>
              <a:spcAft>
                <a:spcPts val="0"/>
              </a:spcAft>
              <a:buClr>
                <a:schemeClr val="lt1"/>
              </a:buClr>
              <a:buSzPts val="1400"/>
              <a:buChar char="●"/>
              <a:defRPr>
                <a:solidFill>
                  <a:schemeClr val="lt1"/>
                </a:solidFill>
              </a:defRPr>
            </a:lvl7pPr>
            <a:lvl8pPr marL="3657600" lvl="7" indent="-317500" algn="l">
              <a:lnSpc>
                <a:spcPct val="100000"/>
              </a:lnSpc>
              <a:spcBef>
                <a:spcPts val="1600"/>
              </a:spcBef>
              <a:spcAft>
                <a:spcPts val="0"/>
              </a:spcAft>
              <a:buClr>
                <a:schemeClr val="lt1"/>
              </a:buClr>
              <a:buSzPts val="1400"/>
              <a:buChar char="○"/>
              <a:defRPr>
                <a:solidFill>
                  <a:schemeClr val="lt1"/>
                </a:solidFill>
              </a:defRPr>
            </a:lvl8pPr>
            <a:lvl9pPr marL="4114800" lvl="8" indent="-317500" algn="l">
              <a:lnSpc>
                <a:spcPct val="100000"/>
              </a:lnSpc>
              <a:spcBef>
                <a:spcPts val="1600"/>
              </a:spcBef>
              <a:spcAft>
                <a:spcPts val="1600"/>
              </a:spcAft>
              <a:buClr>
                <a:schemeClr val="lt1"/>
              </a:buClr>
              <a:buSzPts val="1400"/>
              <a:buChar char="■"/>
              <a:defRPr>
                <a:solidFill>
                  <a:schemeClr val="lt1"/>
                </a:solidFill>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153"/>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ig Text">
  <p:cSld name="TITLE_1">
    <p:bg>
      <p:bgPr>
        <a:blipFill>
          <a:blip r:embed="rId2">
            <a:alphaModFix/>
          </a:blip>
          <a:stretch>
            <a:fillRect/>
          </a:stretch>
        </a:blipFill>
        <a:effectLst/>
      </p:bgPr>
    </p:bg>
    <p:spTree>
      <p:nvGrpSpPr>
        <p:cNvPr id="1" name="Shape 24"/>
        <p:cNvGrpSpPr/>
        <p:nvPr/>
      </p:nvGrpSpPr>
      <p:grpSpPr>
        <a:xfrm>
          <a:off x="0" y="0"/>
          <a:ext cx="0" cy="0"/>
          <a:chOff x="0" y="0"/>
          <a:chExt cx="0" cy="0"/>
        </a:xfrm>
      </p:grpSpPr>
      <p:sp>
        <p:nvSpPr>
          <p:cNvPr id="25" name="Google Shape;25;p5"/>
          <p:cNvSpPr txBox="1">
            <a:spLocks noGrp="1"/>
          </p:cNvSpPr>
          <p:nvPr>
            <p:ph type="ctrTitle"/>
          </p:nvPr>
        </p:nvSpPr>
        <p:spPr>
          <a:xfrm>
            <a:off x="4285500" y="2832875"/>
            <a:ext cx="3657300" cy="644700"/>
          </a:xfrm>
          <a:prstGeom prst="rect">
            <a:avLst/>
          </a:prstGeom>
          <a:noFill/>
          <a:ln>
            <a:noFill/>
          </a:ln>
          <a:effectLst>
            <a:outerShdw blurRad="57150" dist="19050" dir="5400000" algn="bl" rotWithShape="0">
              <a:srgbClr val="76A5AF">
                <a:alpha val="87843"/>
              </a:srgbClr>
            </a:outerShdw>
          </a:effectLst>
        </p:spPr>
        <p:txBody>
          <a:bodyPr spcFirstLastPara="1" wrap="square" lIns="91425" tIns="91425" rIns="91425" bIns="91425" anchor="b" anchorCtr="0">
            <a:noAutofit/>
          </a:bodyPr>
          <a:lstStyle>
            <a:lvl1pPr lvl="0" algn="ctr">
              <a:lnSpc>
                <a:spcPct val="100000"/>
              </a:lnSpc>
              <a:spcBef>
                <a:spcPts val="0"/>
              </a:spcBef>
              <a:spcAft>
                <a:spcPts val="0"/>
              </a:spcAft>
              <a:buClr>
                <a:schemeClr val="lt1"/>
              </a:buClr>
              <a:buSzPts val="6000"/>
              <a:buNone/>
              <a:defRPr sz="6000" b="1">
                <a:solidFill>
                  <a:schemeClr val="lt1"/>
                </a:solidFill>
              </a:defRPr>
            </a:lvl1pPr>
            <a:lvl2pPr lvl="1" algn="ctr">
              <a:lnSpc>
                <a:spcPct val="100000"/>
              </a:lnSpc>
              <a:spcBef>
                <a:spcPts val="0"/>
              </a:spcBef>
              <a:spcAft>
                <a:spcPts val="0"/>
              </a:spcAft>
              <a:buClr>
                <a:schemeClr val="lt1"/>
              </a:buClr>
              <a:buSzPts val="3600"/>
              <a:buNone/>
              <a:defRPr sz="3600" b="1">
                <a:solidFill>
                  <a:schemeClr val="lt1"/>
                </a:solidFill>
              </a:defRPr>
            </a:lvl2pPr>
            <a:lvl3pPr lvl="2" algn="ctr">
              <a:lnSpc>
                <a:spcPct val="100000"/>
              </a:lnSpc>
              <a:spcBef>
                <a:spcPts val="0"/>
              </a:spcBef>
              <a:spcAft>
                <a:spcPts val="0"/>
              </a:spcAft>
              <a:buClr>
                <a:schemeClr val="lt1"/>
              </a:buClr>
              <a:buSzPts val="3600"/>
              <a:buNone/>
              <a:defRPr sz="3600" b="1">
                <a:solidFill>
                  <a:schemeClr val="lt1"/>
                </a:solidFill>
              </a:defRPr>
            </a:lvl3pPr>
            <a:lvl4pPr lvl="3" algn="ctr">
              <a:lnSpc>
                <a:spcPct val="100000"/>
              </a:lnSpc>
              <a:spcBef>
                <a:spcPts val="0"/>
              </a:spcBef>
              <a:spcAft>
                <a:spcPts val="0"/>
              </a:spcAft>
              <a:buClr>
                <a:schemeClr val="lt1"/>
              </a:buClr>
              <a:buSzPts val="3600"/>
              <a:buNone/>
              <a:defRPr sz="3600" b="1">
                <a:solidFill>
                  <a:schemeClr val="lt1"/>
                </a:solidFill>
              </a:defRPr>
            </a:lvl4pPr>
            <a:lvl5pPr lvl="4" algn="ctr">
              <a:lnSpc>
                <a:spcPct val="100000"/>
              </a:lnSpc>
              <a:spcBef>
                <a:spcPts val="0"/>
              </a:spcBef>
              <a:spcAft>
                <a:spcPts val="0"/>
              </a:spcAft>
              <a:buClr>
                <a:schemeClr val="lt1"/>
              </a:buClr>
              <a:buSzPts val="3600"/>
              <a:buNone/>
              <a:defRPr sz="3600" b="1">
                <a:solidFill>
                  <a:schemeClr val="lt1"/>
                </a:solidFill>
              </a:defRPr>
            </a:lvl5pPr>
            <a:lvl6pPr lvl="5" algn="ctr">
              <a:lnSpc>
                <a:spcPct val="100000"/>
              </a:lnSpc>
              <a:spcBef>
                <a:spcPts val="0"/>
              </a:spcBef>
              <a:spcAft>
                <a:spcPts val="0"/>
              </a:spcAft>
              <a:buClr>
                <a:schemeClr val="lt1"/>
              </a:buClr>
              <a:buSzPts val="3600"/>
              <a:buNone/>
              <a:defRPr sz="3600" b="1">
                <a:solidFill>
                  <a:schemeClr val="lt1"/>
                </a:solidFill>
              </a:defRPr>
            </a:lvl6pPr>
            <a:lvl7pPr lvl="6" algn="ctr">
              <a:lnSpc>
                <a:spcPct val="100000"/>
              </a:lnSpc>
              <a:spcBef>
                <a:spcPts val="0"/>
              </a:spcBef>
              <a:spcAft>
                <a:spcPts val="0"/>
              </a:spcAft>
              <a:buClr>
                <a:schemeClr val="lt1"/>
              </a:buClr>
              <a:buSzPts val="3600"/>
              <a:buNone/>
              <a:defRPr sz="3600" b="1">
                <a:solidFill>
                  <a:schemeClr val="lt1"/>
                </a:solidFill>
              </a:defRPr>
            </a:lvl7pPr>
            <a:lvl8pPr lvl="7" algn="ctr">
              <a:lnSpc>
                <a:spcPct val="100000"/>
              </a:lnSpc>
              <a:spcBef>
                <a:spcPts val="0"/>
              </a:spcBef>
              <a:spcAft>
                <a:spcPts val="0"/>
              </a:spcAft>
              <a:buClr>
                <a:schemeClr val="lt1"/>
              </a:buClr>
              <a:buSzPts val="3600"/>
              <a:buNone/>
              <a:defRPr sz="3600" b="1">
                <a:solidFill>
                  <a:schemeClr val="lt1"/>
                </a:solidFill>
              </a:defRPr>
            </a:lvl8pPr>
            <a:lvl9pPr lvl="8" algn="ctr">
              <a:lnSpc>
                <a:spcPct val="100000"/>
              </a:lnSpc>
              <a:spcBef>
                <a:spcPts val="0"/>
              </a:spcBef>
              <a:spcAft>
                <a:spcPts val="0"/>
              </a:spcAft>
              <a:buClr>
                <a:schemeClr val="lt1"/>
              </a:buClr>
              <a:buSzPts val="3600"/>
              <a:buNone/>
              <a:defRPr sz="3600" b="1">
                <a:solidFill>
                  <a:schemeClr val="lt1"/>
                </a:solidFill>
              </a:defRPr>
            </a:lvl9pPr>
          </a:lstStyle>
          <a:p>
            <a:endParaRPr/>
          </a:p>
        </p:txBody>
      </p:sp>
      <p:sp>
        <p:nvSpPr>
          <p:cNvPr id="26" name="Google Shape;26;p5"/>
          <p:cNvSpPr txBox="1">
            <a:spLocks noGrp="1"/>
          </p:cNvSpPr>
          <p:nvPr>
            <p:ph type="subTitle" idx="1"/>
          </p:nvPr>
        </p:nvSpPr>
        <p:spPr>
          <a:xfrm>
            <a:off x="4144050" y="3549850"/>
            <a:ext cx="3940200" cy="464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accent1"/>
              </a:buClr>
              <a:buSzPts val="1400"/>
              <a:buNone/>
              <a:defRPr sz="1400">
                <a:solidFill>
                  <a:schemeClr val="accent1"/>
                </a:solidFill>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Quote">
  <p:cSld name="TITLE_1_1">
    <p:bg>
      <p:bgPr>
        <a:blipFill>
          <a:blip r:embed="rId2">
            <a:alphaModFix/>
          </a:blip>
          <a:stretch>
            <a:fillRect/>
          </a:stretch>
        </a:blipFill>
        <a:effectLst/>
      </p:bgPr>
    </p:bg>
    <p:spTree>
      <p:nvGrpSpPr>
        <p:cNvPr id="1" name="Shape 27"/>
        <p:cNvGrpSpPr/>
        <p:nvPr/>
      </p:nvGrpSpPr>
      <p:grpSpPr>
        <a:xfrm>
          <a:off x="0" y="0"/>
          <a:ext cx="0" cy="0"/>
          <a:chOff x="0" y="0"/>
          <a:chExt cx="0" cy="0"/>
        </a:xfrm>
      </p:grpSpPr>
      <p:sp>
        <p:nvSpPr>
          <p:cNvPr id="28" name="Google Shape;28;p6"/>
          <p:cNvSpPr txBox="1">
            <a:spLocks noGrp="1"/>
          </p:cNvSpPr>
          <p:nvPr>
            <p:ph type="ctrTitle"/>
          </p:nvPr>
        </p:nvSpPr>
        <p:spPr>
          <a:xfrm>
            <a:off x="1850525" y="1157925"/>
            <a:ext cx="5442900" cy="2603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lt1"/>
              </a:buClr>
              <a:buSzPts val="3000"/>
              <a:buNone/>
              <a:defRPr sz="3000" b="1">
                <a:solidFill>
                  <a:schemeClr val="lt1"/>
                </a:solidFill>
              </a:defRPr>
            </a:lvl1pPr>
            <a:lvl2pPr lvl="1" algn="ctr">
              <a:lnSpc>
                <a:spcPct val="100000"/>
              </a:lnSpc>
              <a:spcBef>
                <a:spcPts val="0"/>
              </a:spcBef>
              <a:spcAft>
                <a:spcPts val="0"/>
              </a:spcAft>
              <a:buClr>
                <a:schemeClr val="lt1"/>
              </a:buClr>
              <a:buSzPts val="3000"/>
              <a:buNone/>
              <a:defRPr sz="3000" b="1">
                <a:solidFill>
                  <a:schemeClr val="lt1"/>
                </a:solidFill>
              </a:defRPr>
            </a:lvl2pPr>
            <a:lvl3pPr lvl="2" algn="ctr">
              <a:lnSpc>
                <a:spcPct val="100000"/>
              </a:lnSpc>
              <a:spcBef>
                <a:spcPts val="0"/>
              </a:spcBef>
              <a:spcAft>
                <a:spcPts val="0"/>
              </a:spcAft>
              <a:buClr>
                <a:schemeClr val="lt1"/>
              </a:buClr>
              <a:buSzPts val="3000"/>
              <a:buNone/>
              <a:defRPr sz="3000" b="1">
                <a:solidFill>
                  <a:schemeClr val="lt1"/>
                </a:solidFill>
              </a:defRPr>
            </a:lvl3pPr>
            <a:lvl4pPr lvl="3" algn="ctr">
              <a:lnSpc>
                <a:spcPct val="100000"/>
              </a:lnSpc>
              <a:spcBef>
                <a:spcPts val="0"/>
              </a:spcBef>
              <a:spcAft>
                <a:spcPts val="0"/>
              </a:spcAft>
              <a:buClr>
                <a:schemeClr val="lt1"/>
              </a:buClr>
              <a:buSzPts val="3000"/>
              <a:buNone/>
              <a:defRPr sz="3000" b="1">
                <a:solidFill>
                  <a:schemeClr val="lt1"/>
                </a:solidFill>
              </a:defRPr>
            </a:lvl4pPr>
            <a:lvl5pPr lvl="4" algn="ctr">
              <a:lnSpc>
                <a:spcPct val="100000"/>
              </a:lnSpc>
              <a:spcBef>
                <a:spcPts val="0"/>
              </a:spcBef>
              <a:spcAft>
                <a:spcPts val="0"/>
              </a:spcAft>
              <a:buClr>
                <a:schemeClr val="lt1"/>
              </a:buClr>
              <a:buSzPts val="3000"/>
              <a:buNone/>
              <a:defRPr sz="3000" b="1">
                <a:solidFill>
                  <a:schemeClr val="lt1"/>
                </a:solidFill>
              </a:defRPr>
            </a:lvl5pPr>
            <a:lvl6pPr lvl="5" algn="ctr">
              <a:lnSpc>
                <a:spcPct val="100000"/>
              </a:lnSpc>
              <a:spcBef>
                <a:spcPts val="0"/>
              </a:spcBef>
              <a:spcAft>
                <a:spcPts val="0"/>
              </a:spcAft>
              <a:buClr>
                <a:schemeClr val="lt1"/>
              </a:buClr>
              <a:buSzPts val="3000"/>
              <a:buNone/>
              <a:defRPr sz="3000" b="1">
                <a:solidFill>
                  <a:schemeClr val="lt1"/>
                </a:solidFill>
              </a:defRPr>
            </a:lvl6pPr>
            <a:lvl7pPr lvl="6" algn="ctr">
              <a:lnSpc>
                <a:spcPct val="100000"/>
              </a:lnSpc>
              <a:spcBef>
                <a:spcPts val="0"/>
              </a:spcBef>
              <a:spcAft>
                <a:spcPts val="0"/>
              </a:spcAft>
              <a:buClr>
                <a:schemeClr val="lt1"/>
              </a:buClr>
              <a:buSzPts val="3000"/>
              <a:buNone/>
              <a:defRPr sz="3000" b="1">
                <a:solidFill>
                  <a:schemeClr val="lt1"/>
                </a:solidFill>
              </a:defRPr>
            </a:lvl7pPr>
            <a:lvl8pPr lvl="7" algn="ctr">
              <a:lnSpc>
                <a:spcPct val="100000"/>
              </a:lnSpc>
              <a:spcBef>
                <a:spcPts val="0"/>
              </a:spcBef>
              <a:spcAft>
                <a:spcPts val="0"/>
              </a:spcAft>
              <a:buClr>
                <a:schemeClr val="lt1"/>
              </a:buClr>
              <a:buSzPts val="3000"/>
              <a:buNone/>
              <a:defRPr sz="3000" b="1">
                <a:solidFill>
                  <a:schemeClr val="lt1"/>
                </a:solidFill>
              </a:defRPr>
            </a:lvl8pPr>
            <a:lvl9pPr lvl="8" algn="ctr">
              <a:lnSpc>
                <a:spcPct val="100000"/>
              </a:lnSpc>
              <a:spcBef>
                <a:spcPts val="0"/>
              </a:spcBef>
              <a:spcAft>
                <a:spcPts val="0"/>
              </a:spcAft>
              <a:buClr>
                <a:schemeClr val="lt1"/>
              </a:buClr>
              <a:buSzPts val="3000"/>
              <a:buNone/>
              <a:defRPr sz="3000" b="1">
                <a:solidFill>
                  <a:schemeClr val="lt1"/>
                </a:solidFill>
              </a:defRPr>
            </a:lvl9pPr>
          </a:lstStyle>
          <a:p>
            <a:endParaRPr/>
          </a:p>
        </p:txBody>
      </p:sp>
      <p:sp>
        <p:nvSpPr>
          <p:cNvPr id="29" name="Google Shape;29;p6"/>
          <p:cNvSpPr txBox="1">
            <a:spLocks noGrp="1"/>
          </p:cNvSpPr>
          <p:nvPr>
            <p:ph type="subTitle" idx="1"/>
          </p:nvPr>
        </p:nvSpPr>
        <p:spPr>
          <a:xfrm>
            <a:off x="2481900" y="3945600"/>
            <a:ext cx="4180200" cy="464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accent1"/>
              </a:buClr>
              <a:buSzPts val="1400"/>
              <a:buNone/>
              <a:defRPr sz="1400">
                <a:solidFill>
                  <a:schemeClr val="accent1"/>
                </a:solidFill>
              </a:defRPr>
            </a:lvl1pPr>
            <a:lvl2pPr lvl="1" algn="ctr">
              <a:lnSpc>
                <a:spcPct val="100000"/>
              </a:lnSpc>
              <a:spcBef>
                <a:spcPts val="0"/>
              </a:spcBef>
              <a:spcAft>
                <a:spcPts val="0"/>
              </a:spcAft>
              <a:buClr>
                <a:schemeClr val="accent1"/>
              </a:buClr>
              <a:buSzPts val="1800"/>
              <a:buNone/>
              <a:defRPr sz="1800">
                <a:solidFill>
                  <a:schemeClr val="accent1"/>
                </a:solidFill>
              </a:defRPr>
            </a:lvl2pPr>
            <a:lvl3pPr lvl="2" algn="ctr">
              <a:lnSpc>
                <a:spcPct val="100000"/>
              </a:lnSpc>
              <a:spcBef>
                <a:spcPts val="0"/>
              </a:spcBef>
              <a:spcAft>
                <a:spcPts val="0"/>
              </a:spcAft>
              <a:buClr>
                <a:schemeClr val="accent1"/>
              </a:buClr>
              <a:buSzPts val="1800"/>
              <a:buNone/>
              <a:defRPr sz="1800">
                <a:solidFill>
                  <a:schemeClr val="accent1"/>
                </a:solidFill>
              </a:defRPr>
            </a:lvl3pPr>
            <a:lvl4pPr lvl="3" algn="ctr">
              <a:lnSpc>
                <a:spcPct val="100000"/>
              </a:lnSpc>
              <a:spcBef>
                <a:spcPts val="0"/>
              </a:spcBef>
              <a:spcAft>
                <a:spcPts val="0"/>
              </a:spcAft>
              <a:buClr>
                <a:schemeClr val="accent1"/>
              </a:buClr>
              <a:buSzPts val="1800"/>
              <a:buNone/>
              <a:defRPr sz="1800">
                <a:solidFill>
                  <a:schemeClr val="accent1"/>
                </a:solidFill>
              </a:defRPr>
            </a:lvl4pPr>
            <a:lvl5pPr lvl="4" algn="ctr">
              <a:lnSpc>
                <a:spcPct val="100000"/>
              </a:lnSpc>
              <a:spcBef>
                <a:spcPts val="0"/>
              </a:spcBef>
              <a:spcAft>
                <a:spcPts val="0"/>
              </a:spcAft>
              <a:buClr>
                <a:schemeClr val="accent1"/>
              </a:buClr>
              <a:buSzPts val="1800"/>
              <a:buNone/>
              <a:defRPr sz="1800">
                <a:solidFill>
                  <a:schemeClr val="accent1"/>
                </a:solidFill>
              </a:defRPr>
            </a:lvl5pPr>
            <a:lvl6pPr lvl="5" algn="ctr">
              <a:lnSpc>
                <a:spcPct val="100000"/>
              </a:lnSpc>
              <a:spcBef>
                <a:spcPts val="0"/>
              </a:spcBef>
              <a:spcAft>
                <a:spcPts val="0"/>
              </a:spcAft>
              <a:buClr>
                <a:schemeClr val="accent1"/>
              </a:buClr>
              <a:buSzPts val="1800"/>
              <a:buNone/>
              <a:defRPr sz="1800">
                <a:solidFill>
                  <a:schemeClr val="accent1"/>
                </a:solidFill>
              </a:defRPr>
            </a:lvl6pPr>
            <a:lvl7pPr lvl="6" algn="ctr">
              <a:lnSpc>
                <a:spcPct val="100000"/>
              </a:lnSpc>
              <a:spcBef>
                <a:spcPts val="0"/>
              </a:spcBef>
              <a:spcAft>
                <a:spcPts val="0"/>
              </a:spcAft>
              <a:buClr>
                <a:schemeClr val="accent1"/>
              </a:buClr>
              <a:buSzPts val="1800"/>
              <a:buNone/>
              <a:defRPr sz="1800">
                <a:solidFill>
                  <a:schemeClr val="accent1"/>
                </a:solidFill>
              </a:defRPr>
            </a:lvl7pPr>
            <a:lvl8pPr lvl="7" algn="ctr">
              <a:lnSpc>
                <a:spcPct val="100000"/>
              </a:lnSpc>
              <a:spcBef>
                <a:spcPts val="0"/>
              </a:spcBef>
              <a:spcAft>
                <a:spcPts val="0"/>
              </a:spcAft>
              <a:buClr>
                <a:schemeClr val="accent1"/>
              </a:buClr>
              <a:buSzPts val="1800"/>
              <a:buNone/>
              <a:defRPr sz="1800">
                <a:solidFill>
                  <a:schemeClr val="accent1"/>
                </a:solidFill>
              </a:defRPr>
            </a:lvl8pPr>
            <a:lvl9pPr lvl="8" algn="ctr">
              <a:lnSpc>
                <a:spcPct val="100000"/>
              </a:lnSpc>
              <a:spcBef>
                <a:spcPts val="0"/>
              </a:spcBef>
              <a:spcAft>
                <a:spcPts val="0"/>
              </a:spcAft>
              <a:buClr>
                <a:schemeClr val="accent1"/>
              </a:buClr>
              <a:buSzPts val="1800"/>
              <a:buNone/>
              <a:defRPr sz="1800">
                <a:solidFill>
                  <a:schemeClr val="accent1"/>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a:blip r:embed="rId2">
            <a:alphaModFix/>
          </a:blip>
          <a:stretch>
            <a:fillRect/>
          </a:stretch>
        </a:blipFill>
        <a:effectLst/>
      </p:bgPr>
    </p:bg>
    <p:spTree>
      <p:nvGrpSpPr>
        <p:cNvPr id="1" name="Shape 30"/>
        <p:cNvGrpSpPr/>
        <p:nvPr/>
      </p:nvGrpSpPr>
      <p:grpSpPr>
        <a:xfrm>
          <a:off x="0" y="0"/>
          <a:ext cx="0" cy="0"/>
          <a:chOff x="0" y="0"/>
          <a:chExt cx="0" cy="0"/>
        </a:xfrm>
      </p:grpSpPr>
      <p:sp>
        <p:nvSpPr>
          <p:cNvPr id="31" name="Google Shape;31;p7"/>
          <p:cNvSpPr txBox="1">
            <a:spLocks noGrp="1"/>
          </p:cNvSpPr>
          <p:nvPr>
            <p:ph type="title"/>
          </p:nvPr>
        </p:nvSpPr>
        <p:spPr>
          <a:xfrm>
            <a:off x="3762670" y="3177750"/>
            <a:ext cx="3068700" cy="5988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chemeClr val="lt1"/>
              </a:buClr>
              <a:buSzPts val="3600"/>
              <a:buNone/>
              <a:defRPr sz="3600">
                <a:solidFill>
                  <a:schemeClr val="l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a:endParaRPr/>
          </a:p>
        </p:txBody>
      </p:sp>
      <p:sp>
        <p:nvSpPr>
          <p:cNvPr id="32" name="Google Shape;32;p7"/>
          <p:cNvSpPr txBox="1">
            <a:spLocks noGrp="1"/>
          </p:cNvSpPr>
          <p:nvPr>
            <p:ph type="title" idx="2"/>
          </p:nvPr>
        </p:nvSpPr>
        <p:spPr>
          <a:xfrm>
            <a:off x="1048270" y="3287500"/>
            <a:ext cx="2412900" cy="931500"/>
          </a:xfrm>
          <a:prstGeom prst="rect">
            <a:avLst/>
          </a:prstGeom>
          <a:noFill/>
          <a:ln>
            <a:noFill/>
          </a:ln>
          <a:effectLst>
            <a:outerShdw blurRad="114300" dist="28575" dir="6360000" algn="bl" rotWithShape="0">
              <a:schemeClr val="accent1">
                <a:alpha val="49803"/>
              </a:schemeClr>
            </a:outerShdw>
          </a:effectLst>
        </p:spPr>
        <p:txBody>
          <a:bodyPr spcFirstLastPara="1" wrap="square" lIns="91425" tIns="91425" rIns="91425" bIns="91425" anchor="ctr" anchorCtr="0">
            <a:noAutofit/>
          </a:bodyPr>
          <a:lstStyle>
            <a:lvl1pPr lvl="0" algn="r">
              <a:lnSpc>
                <a:spcPct val="100000"/>
              </a:lnSpc>
              <a:spcBef>
                <a:spcPts val="0"/>
              </a:spcBef>
              <a:spcAft>
                <a:spcPts val="0"/>
              </a:spcAft>
              <a:buClr>
                <a:schemeClr val="lt1"/>
              </a:buClr>
              <a:buSzPts val="6000"/>
              <a:buNone/>
              <a:defRPr sz="6000">
                <a:solidFill>
                  <a:schemeClr val="lt1"/>
                </a:solidFill>
              </a:defRPr>
            </a:lvl1pPr>
            <a:lvl2pPr lvl="1" algn="ctr">
              <a:lnSpc>
                <a:spcPct val="100000"/>
              </a:lnSpc>
              <a:spcBef>
                <a:spcPts val="0"/>
              </a:spcBef>
              <a:spcAft>
                <a:spcPts val="0"/>
              </a:spcAft>
              <a:buClr>
                <a:schemeClr val="lt1"/>
              </a:buClr>
              <a:buSzPts val="7200"/>
              <a:buNone/>
              <a:defRPr sz="7200">
                <a:solidFill>
                  <a:schemeClr val="lt1"/>
                </a:solidFill>
              </a:defRPr>
            </a:lvl2pPr>
            <a:lvl3pPr lvl="2" algn="ctr">
              <a:lnSpc>
                <a:spcPct val="100000"/>
              </a:lnSpc>
              <a:spcBef>
                <a:spcPts val="0"/>
              </a:spcBef>
              <a:spcAft>
                <a:spcPts val="0"/>
              </a:spcAft>
              <a:buClr>
                <a:schemeClr val="lt1"/>
              </a:buClr>
              <a:buSzPts val="7200"/>
              <a:buNone/>
              <a:defRPr sz="7200">
                <a:solidFill>
                  <a:schemeClr val="lt1"/>
                </a:solidFill>
              </a:defRPr>
            </a:lvl3pPr>
            <a:lvl4pPr lvl="3" algn="ctr">
              <a:lnSpc>
                <a:spcPct val="100000"/>
              </a:lnSpc>
              <a:spcBef>
                <a:spcPts val="0"/>
              </a:spcBef>
              <a:spcAft>
                <a:spcPts val="0"/>
              </a:spcAft>
              <a:buClr>
                <a:schemeClr val="lt1"/>
              </a:buClr>
              <a:buSzPts val="7200"/>
              <a:buNone/>
              <a:defRPr sz="7200">
                <a:solidFill>
                  <a:schemeClr val="lt1"/>
                </a:solidFill>
              </a:defRPr>
            </a:lvl4pPr>
            <a:lvl5pPr lvl="4" algn="ctr">
              <a:lnSpc>
                <a:spcPct val="100000"/>
              </a:lnSpc>
              <a:spcBef>
                <a:spcPts val="0"/>
              </a:spcBef>
              <a:spcAft>
                <a:spcPts val="0"/>
              </a:spcAft>
              <a:buClr>
                <a:schemeClr val="lt1"/>
              </a:buClr>
              <a:buSzPts val="7200"/>
              <a:buNone/>
              <a:defRPr sz="7200">
                <a:solidFill>
                  <a:schemeClr val="lt1"/>
                </a:solidFill>
              </a:defRPr>
            </a:lvl5pPr>
            <a:lvl6pPr lvl="5" algn="ctr">
              <a:lnSpc>
                <a:spcPct val="100000"/>
              </a:lnSpc>
              <a:spcBef>
                <a:spcPts val="0"/>
              </a:spcBef>
              <a:spcAft>
                <a:spcPts val="0"/>
              </a:spcAft>
              <a:buClr>
                <a:schemeClr val="lt1"/>
              </a:buClr>
              <a:buSzPts val="7200"/>
              <a:buNone/>
              <a:defRPr sz="7200">
                <a:solidFill>
                  <a:schemeClr val="lt1"/>
                </a:solidFill>
              </a:defRPr>
            </a:lvl6pPr>
            <a:lvl7pPr lvl="6" algn="ctr">
              <a:lnSpc>
                <a:spcPct val="100000"/>
              </a:lnSpc>
              <a:spcBef>
                <a:spcPts val="0"/>
              </a:spcBef>
              <a:spcAft>
                <a:spcPts val="0"/>
              </a:spcAft>
              <a:buClr>
                <a:schemeClr val="lt1"/>
              </a:buClr>
              <a:buSzPts val="7200"/>
              <a:buNone/>
              <a:defRPr sz="7200">
                <a:solidFill>
                  <a:schemeClr val="lt1"/>
                </a:solidFill>
              </a:defRPr>
            </a:lvl7pPr>
            <a:lvl8pPr lvl="7" algn="ctr">
              <a:lnSpc>
                <a:spcPct val="100000"/>
              </a:lnSpc>
              <a:spcBef>
                <a:spcPts val="0"/>
              </a:spcBef>
              <a:spcAft>
                <a:spcPts val="0"/>
              </a:spcAft>
              <a:buClr>
                <a:schemeClr val="lt1"/>
              </a:buClr>
              <a:buSzPts val="7200"/>
              <a:buNone/>
              <a:defRPr sz="7200">
                <a:solidFill>
                  <a:schemeClr val="lt1"/>
                </a:solidFill>
              </a:defRPr>
            </a:lvl8pPr>
            <a:lvl9pPr lvl="8" algn="ctr">
              <a:lnSpc>
                <a:spcPct val="100000"/>
              </a:lnSpc>
              <a:spcBef>
                <a:spcPts val="0"/>
              </a:spcBef>
              <a:spcAft>
                <a:spcPts val="0"/>
              </a:spcAft>
              <a:buClr>
                <a:schemeClr val="lt1"/>
              </a:buClr>
              <a:buSzPts val="7200"/>
              <a:buNone/>
              <a:defRPr sz="7200">
                <a:solidFill>
                  <a:schemeClr val="lt1"/>
                </a:solidFill>
              </a:defRPr>
            </a:lvl9pPr>
          </a:lstStyle>
          <a:p>
            <a:endParaRPr/>
          </a:p>
        </p:txBody>
      </p:sp>
      <p:sp>
        <p:nvSpPr>
          <p:cNvPr id="33" name="Google Shape;33;p7"/>
          <p:cNvSpPr txBox="1">
            <a:spLocks noGrp="1"/>
          </p:cNvSpPr>
          <p:nvPr>
            <p:ph type="subTitle" idx="1"/>
          </p:nvPr>
        </p:nvSpPr>
        <p:spPr>
          <a:xfrm>
            <a:off x="3762670" y="3720650"/>
            <a:ext cx="3068700" cy="464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1"/>
              </a:buClr>
              <a:buSzPts val="1400"/>
              <a:buNone/>
              <a:defRPr sz="1400">
                <a:solidFill>
                  <a:schemeClr val="accent1"/>
                </a:solidFill>
              </a:defRPr>
            </a:lvl1pPr>
            <a:lvl2pPr lvl="1" algn="l">
              <a:lnSpc>
                <a:spcPct val="100000"/>
              </a:lnSpc>
              <a:spcBef>
                <a:spcPts val="0"/>
              </a:spcBef>
              <a:spcAft>
                <a:spcPts val="0"/>
              </a:spcAft>
              <a:buClr>
                <a:schemeClr val="accent1"/>
              </a:buClr>
              <a:buSzPts val="1400"/>
              <a:buNone/>
              <a:defRPr>
                <a:solidFill>
                  <a:schemeClr val="accent1"/>
                </a:solidFill>
              </a:defRPr>
            </a:lvl2pPr>
            <a:lvl3pPr lvl="2" algn="l">
              <a:lnSpc>
                <a:spcPct val="100000"/>
              </a:lnSpc>
              <a:spcBef>
                <a:spcPts val="0"/>
              </a:spcBef>
              <a:spcAft>
                <a:spcPts val="0"/>
              </a:spcAft>
              <a:buClr>
                <a:schemeClr val="accent1"/>
              </a:buClr>
              <a:buSzPts val="1400"/>
              <a:buNone/>
              <a:defRPr>
                <a:solidFill>
                  <a:schemeClr val="accent1"/>
                </a:solidFill>
              </a:defRPr>
            </a:lvl3pPr>
            <a:lvl4pPr lvl="3" algn="l">
              <a:lnSpc>
                <a:spcPct val="100000"/>
              </a:lnSpc>
              <a:spcBef>
                <a:spcPts val="0"/>
              </a:spcBef>
              <a:spcAft>
                <a:spcPts val="0"/>
              </a:spcAft>
              <a:buClr>
                <a:schemeClr val="accent1"/>
              </a:buClr>
              <a:buSzPts val="1400"/>
              <a:buNone/>
              <a:defRPr>
                <a:solidFill>
                  <a:schemeClr val="accent1"/>
                </a:solidFill>
              </a:defRPr>
            </a:lvl4pPr>
            <a:lvl5pPr lvl="4" algn="l">
              <a:lnSpc>
                <a:spcPct val="100000"/>
              </a:lnSpc>
              <a:spcBef>
                <a:spcPts val="0"/>
              </a:spcBef>
              <a:spcAft>
                <a:spcPts val="0"/>
              </a:spcAft>
              <a:buClr>
                <a:schemeClr val="accent1"/>
              </a:buClr>
              <a:buSzPts val="1400"/>
              <a:buNone/>
              <a:defRPr>
                <a:solidFill>
                  <a:schemeClr val="accent1"/>
                </a:solidFill>
              </a:defRPr>
            </a:lvl5pPr>
            <a:lvl6pPr lvl="5" algn="l">
              <a:lnSpc>
                <a:spcPct val="100000"/>
              </a:lnSpc>
              <a:spcBef>
                <a:spcPts val="0"/>
              </a:spcBef>
              <a:spcAft>
                <a:spcPts val="0"/>
              </a:spcAft>
              <a:buClr>
                <a:schemeClr val="accent1"/>
              </a:buClr>
              <a:buSzPts val="1400"/>
              <a:buNone/>
              <a:defRPr>
                <a:solidFill>
                  <a:schemeClr val="accent1"/>
                </a:solidFill>
              </a:defRPr>
            </a:lvl6pPr>
            <a:lvl7pPr lvl="6" algn="l">
              <a:lnSpc>
                <a:spcPct val="100000"/>
              </a:lnSpc>
              <a:spcBef>
                <a:spcPts val="0"/>
              </a:spcBef>
              <a:spcAft>
                <a:spcPts val="0"/>
              </a:spcAft>
              <a:buClr>
                <a:schemeClr val="accent1"/>
              </a:buClr>
              <a:buSzPts val="1400"/>
              <a:buNone/>
              <a:defRPr>
                <a:solidFill>
                  <a:schemeClr val="accent1"/>
                </a:solidFill>
              </a:defRPr>
            </a:lvl7pPr>
            <a:lvl8pPr lvl="7" algn="l">
              <a:lnSpc>
                <a:spcPct val="100000"/>
              </a:lnSpc>
              <a:spcBef>
                <a:spcPts val="0"/>
              </a:spcBef>
              <a:spcAft>
                <a:spcPts val="0"/>
              </a:spcAft>
              <a:buClr>
                <a:schemeClr val="accent1"/>
              </a:buClr>
              <a:buSzPts val="1400"/>
              <a:buNone/>
              <a:defRPr>
                <a:solidFill>
                  <a:schemeClr val="accent1"/>
                </a:solidFill>
              </a:defRPr>
            </a:lvl8pPr>
            <a:lvl9pPr lvl="8" algn="l">
              <a:lnSpc>
                <a:spcPct val="100000"/>
              </a:lnSpc>
              <a:spcBef>
                <a:spcPts val="0"/>
              </a:spcBef>
              <a:spcAft>
                <a:spcPts val="0"/>
              </a:spcAft>
              <a:buClr>
                <a:schemeClr val="accent1"/>
              </a:buClr>
              <a:buSzPts val="1400"/>
              <a:buNone/>
              <a:defRPr>
                <a:solidFill>
                  <a:schemeClr val="accent1"/>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34"/>
        <p:cNvGrpSpPr/>
        <p:nvPr/>
      </p:nvGrpSpPr>
      <p:grpSpPr>
        <a:xfrm>
          <a:off x="0" y="0"/>
          <a:ext cx="0" cy="0"/>
          <a:chOff x="0" y="0"/>
          <a:chExt cx="0" cy="0"/>
        </a:xfrm>
      </p:grpSpPr>
      <p:sp>
        <p:nvSpPr>
          <p:cNvPr id="35" name="Google Shape;35;p8"/>
          <p:cNvSpPr txBox="1">
            <a:spLocks noGrp="1"/>
          </p:cNvSpPr>
          <p:nvPr>
            <p:ph type="title"/>
          </p:nvPr>
        </p:nvSpPr>
        <p:spPr>
          <a:xfrm>
            <a:off x="938500" y="445025"/>
            <a:ext cx="4629300" cy="941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a:endParaRPr/>
          </a:p>
        </p:txBody>
      </p:sp>
      <p:sp>
        <p:nvSpPr>
          <p:cNvPr id="36" name="Google Shape;36;p8"/>
          <p:cNvSpPr txBox="1">
            <a:spLocks noGrp="1"/>
          </p:cNvSpPr>
          <p:nvPr>
            <p:ph type="body" idx="1"/>
          </p:nvPr>
        </p:nvSpPr>
        <p:spPr>
          <a:xfrm>
            <a:off x="938500" y="1659275"/>
            <a:ext cx="4946400" cy="2760900"/>
          </a:xfrm>
          <a:prstGeom prst="rect">
            <a:avLst/>
          </a:prstGeom>
          <a:noFill/>
          <a:ln>
            <a:noFill/>
          </a:ln>
        </p:spPr>
        <p:txBody>
          <a:bodyPr spcFirstLastPara="1" wrap="square" lIns="91425" tIns="91425" rIns="91425" bIns="91425" anchor="t" anchorCtr="0">
            <a:noAutofit/>
          </a:bodyPr>
          <a:lstStyle>
            <a:lvl1pPr marL="457200" lvl="0" indent="-317500" algn="l">
              <a:lnSpc>
                <a:spcPct val="100000"/>
              </a:lnSpc>
              <a:spcBef>
                <a:spcPts val="0"/>
              </a:spcBef>
              <a:spcAft>
                <a:spcPts val="0"/>
              </a:spcAft>
              <a:buClr>
                <a:schemeClr val="lt1"/>
              </a:buClr>
              <a:buSzPts val="1400"/>
              <a:buChar char="●"/>
              <a:defRPr sz="1400">
                <a:solidFill>
                  <a:schemeClr val="lt1"/>
                </a:solidFill>
              </a:defRPr>
            </a:lvl1pPr>
            <a:lvl2pPr marL="914400" lvl="1" indent="-317500" algn="l">
              <a:lnSpc>
                <a:spcPct val="100000"/>
              </a:lnSpc>
              <a:spcBef>
                <a:spcPts val="1600"/>
              </a:spcBef>
              <a:spcAft>
                <a:spcPts val="0"/>
              </a:spcAft>
              <a:buClr>
                <a:schemeClr val="lt1"/>
              </a:buClr>
              <a:buSzPts val="1400"/>
              <a:buChar char="○"/>
              <a:defRPr>
                <a:solidFill>
                  <a:schemeClr val="lt1"/>
                </a:solidFill>
              </a:defRPr>
            </a:lvl2pPr>
            <a:lvl3pPr marL="1371600" lvl="2" indent="-317500" algn="l">
              <a:lnSpc>
                <a:spcPct val="100000"/>
              </a:lnSpc>
              <a:spcBef>
                <a:spcPts val="1600"/>
              </a:spcBef>
              <a:spcAft>
                <a:spcPts val="0"/>
              </a:spcAft>
              <a:buClr>
                <a:schemeClr val="lt1"/>
              </a:buClr>
              <a:buSzPts val="1400"/>
              <a:buChar char="■"/>
              <a:defRPr>
                <a:solidFill>
                  <a:schemeClr val="lt1"/>
                </a:solidFill>
              </a:defRPr>
            </a:lvl3pPr>
            <a:lvl4pPr marL="1828800" lvl="3" indent="-317500" algn="l">
              <a:lnSpc>
                <a:spcPct val="100000"/>
              </a:lnSpc>
              <a:spcBef>
                <a:spcPts val="1600"/>
              </a:spcBef>
              <a:spcAft>
                <a:spcPts val="0"/>
              </a:spcAft>
              <a:buClr>
                <a:schemeClr val="lt1"/>
              </a:buClr>
              <a:buSzPts val="1400"/>
              <a:buChar char="●"/>
              <a:defRPr>
                <a:solidFill>
                  <a:schemeClr val="lt1"/>
                </a:solidFill>
              </a:defRPr>
            </a:lvl4pPr>
            <a:lvl5pPr marL="2286000" lvl="4" indent="-317500" algn="l">
              <a:lnSpc>
                <a:spcPct val="100000"/>
              </a:lnSpc>
              <a:spcBef>
                <a:spcPts val="1600"/>
              </a:spcBef>
              <a:spcAft>
                <a:spcPts val="0"/>
              </a:spcAft>
              <a:buClr>
                <a:schemeClr val="lt1"/>
              </a:buClr>
              <a:buSzPts val="1400"/>
              <a:buChar char="○"/>
              <a:defRPr>
                <a:solidFill>
                  <a:schemeClr val="lt1"/>
                </a:solidFill>
              </a:defRPr>
            </a:lvl5pPr>
            <a:lvl6pPr marL="2743200" lvl="5" indent="-317500" algn="l">
              <a:lnSpc>
                <a:spcPct val="100000"/>
              </a:lnSpc>
              <a:spcBef>
                <a:spcPts val="1600"/>
              </a:spcBef>
              <a:spcAft>
                <a:spcPts val="0"/>
              </a:spcAft>
              <a:buClr>
                <a:schemeClr val="lt1"/>
              </a:buClr>
              <a:buSzPts val="1400"/>
              <a:buChar char="■"/>
              <a:defRPr>
                <a:solidFill>
                  <a:schemeClr val="lt1"/>
                </a:solidFill>
              </a:defRPr>
            </a:lvl6pPr>
            <a:lvl7pPr marL="3200400" lvl="6" indent="-317500" algn="l">
              <a:lnSpc>
                <a:spcPct val="100000"/>
              </a:lnSpc>
              <a:spcBef>
                <a:spcPts val="1600"/>
              </a:spcBef>
              <a:spcAft>
                <a:spcPts val="0"/>
              </a:spcAft>
              <a:buClr>
                <a:schemeClr val="lt1"/>
              </a:buClr>
              <a:buSzPts val="1400"/>
              <a:buChar char="●"/>
              <a:defRPr>
                <a:solidFill>
                  <a:schemeClr val="lt1"/>
                </a:solidFill>
              </a:defRPr>
            </a:lvl7pPr>
            <a:lvl8pPr marL="3657600" lvl="7" indent="-317500" algn="l">
              <a:lnSpc>
                <a:spcPct val="100000"/>
              </a:lnSpc>
              <a:spcBef>
                <a:spcPts val="1600"/>
              </a:spcBef>
              <a:spcAft>
                <a:spcPts val="0"/>
              </a:spcAft>
              <a:buClr>
                <a:schemeClr val="lt1"/>
              </a:buClr>
              <a:buSzPts val="1400"/>
              <a:buChar char="○"/>
              <a:defRPr>
                <a:solidFill>
                  <a:schemeClr val="lt1"/>
                </a:solidFill>
              </a:defRPr>
            </a:lvl8pPr>
            <a:lvl9pPr marL="4114800" lvl="8" indent="-317500" algn="l">
              <a:lnSpc>
                <a:spcPct val="100000"/>
              </a:lnSpc>
              <a:spcBef>
                <a:spcPts val="1600"/>
              </a:spcBef>
              <a:spcAft>
                <a:spcPts val="1600"/>
              </a:spcAft>
              <a:buClr>
                <a:schemeClr val="lt1"/>
              </a:buClr>
              <a:buSzPts val="1400"/>
              <a:buChar char="■"/>
              <a:defRPr>
                <a:solidFill>
                  <a:schemeClr val="lt1"/>
                </a:solidFil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 Two Columns">
  <p:cSld name="SECTION_TITLE_AND_DESCRIPTION_1">
    <p:bg>
      <p:bgPr>
        <a:blipFill>
          <a:blip r:embed="rId2">
            <a:alphaModFix/>
          </a:blip>
          <a:stretch>
            <a:fillRect/>
          </a:stretch>
        </a:blipFill>
        <a:effectLst/>
      </p:bgPr>
    </p:bg>
    <p:spTree>
      <p:nvGrpSpPr>
        <p:cNvPr id="1" name="Shape 37"/>
        <p:cNvGrpSpPr/>
        <p:nvPr/>
      </p:nvGrpSpPr>
      <p:grpSpPr>
        <a:xfrm>
          <a:off x="0" y="0"/>
          <a:ext cx="0" cy="0"/>
          <a:chOff x="0" y="0"/>
          <a:chExt cx="0" cy="0"/>
        </a:xfrm>
      </p:grpSpPr>
      <p:sp>
        <p:nvSpPr>
          <p:cNvPr id="38" name="Google Shape;38;p9"/>
          <p:cNvSpPr txBox="1">
            <a:spLocks noGrp="1"/>
          </p:cNvSpPr>
          <p:nvPr>
            <p:ph type="title"/>
          </p:nvPr>
        </p:nvSpPr>
        <p:spPr>
          <a:xfrm>
            <a:off x="1937338" y="2463175"/>
            <a:ext cx="2390100" cy="5484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lt1"/>
              </a:buClr>
              <a:buSzPts val="1800"/>
              <a:buNone/>
              <a:defRPr sz="1800">
                <a:solidFill>
                  <a:schemeClr val="lt1"/>
                </a:solidFill>
              </a:defRPr>
            </a:lvl1pPr>
            <a:lvl2pPr lvl="1" algn="ctr">
              <a:lnSpc>
                <a:spcPct val="100000"/>
              </a:lnSpc>
              <a:spcBef>
                <a:spcPts val="0"/>
              </a:spcBef>
              <a:spcAft>
                <a:spcPts val="0"/>
              </a:spcAft>
              <a:buClr>
                <a:schemeClr val="lt1"/>
              </a:buClr>
              <a:buSzPts val="4200"/>
              <a:buNone/>
              <a:defRPr sz="4200">
                <a:solidFill>
                  <a:schemeClr val="lt1"/>
                </a:solidFill>
              </a:defRPr>
            </a:lvl2pPr>
            <a:lvl3pPr lvl="2" algn="ctr">
              <a:lnSpc>
                <a:spcPct val="100000"/>
              </a:lnSpc>
              <a:spcBef>
                <a:spcPts val="0"/>
              </a:spcBef>
              <a:spcAft>
                <a:spcPts val="0"/>
              </a:spcAft>
              <a:buClr>
                <a:schemeClr val="lt1"/>
              </a:buClr>
              <a:buSzPts val="4200"/>
              <a:buNone/>
              <a:defRPr sz="4200">
                <a:solidFill>
                  <a:schemeClr val="lt1"/>
                </a:solidFill>
              </a:defRPr>
            </a:lvl3pPr>
            <a:lvl4pPr lvl="3" algn="ctr">
              <a:lnSpc>
                <a:spcPct val="100000"/>
              </a:lnSpc>
              <a:spcBef>
                <a:spcPts val="0"/>
              </a:spcBef>
              <a:spcAft>
                <a:spcPts val="0"/>
              </a:spcAft>
              <a:buClr>
                <a:schemeClr val="lt1"/>
              </a:buClr>
              <a:buSzPts val="4200"/>
              <a:buNone/>
              <a:defRPr sz="4200">
                <a:solidFill>
                  <a:schemeClr val="lt1"/>
                </a:solidFill>
              </a:defRPr>
            </a:lvl4pPr>
            <a:lvl5pPr lvl="4" algn="ctr">
              <a:lnSpc>
                <a:spcPct val="100000"/>
              </a:lnSpc>
              <a:spcBef>
                <a:spcPts val="0"/>
              </a:spcBef>
              <a:spcAft>
                <a:spcPts val="0"/>
              </a:spcAft>
              <a:buClr>
                <a:schemeClr val="lt1"/>
              </a:buClr>
              <a:buSzPts val="4200"/>
              <a:buNone/>
              <a:defRPr sz="4200">
                <a:solidFill>
                  <a:schemeClr val="lt1"/>
                </a:solidFill>
              </a:defRPr>
            </a:lvl5pPr>
            <a:lvl6pPr lvl="5" algn="ctr">
              <a:lnSpc>
                <a:spcPct val="100000"/>
              </a:lnSpc>
              <a:spcBef>
                <a:spcPts val="0"/>
              </a:spcBef>
              <a:spcAft>
                <a:spcPts val="0"/>
              </a:spcAft>
              <a:buClr>
                <a:schemeClr val="lt1"/>
              </a:buClr>
              <a:buSzPts val="4200"/>
              <a:buNone/>
              <a:defRPr sz="4200">
                <a:solidFill>
                  <a:schemeClr val="lt1"/>
                </a:solidFill>
              </a:defRPr>
            </a:lvl6pPr>
            <a:lvl7pPr lvl="6" algn="ctr">
              <a:lnSpc>
                <a:spcPct val="100000"/>
              </a:lnSpc>
              <a:spcBef>
                <a:spcPts val="0"/>
              </a:spcBef>
              <a:spcAft>
                <a:spcPts val="0"/>
              </a:spcAft>
              <a:buClr>
                <a:schemeClr val="lt1"/>
              </a:buClr>
              <a:buSzPts val="4200"/>
              <a:buNone/>
              <a:defRPr sz="4200">
                <a:solidFill>
                  <a:schemeClr val="lt1"/>
                </a:solidFill>
              </a:defRPr>
            </a:lvl7pPr>
            <a:lvl8pPr lvl="7" algn="ctr">
              <a:lnSpc>
                <a:spcPct val="100000"/>
              </a:lnSpc>
              <a:spcBef>
                <a:spcPts val="0"/>
              </a:spcBef>
              <a:spcAft>
                <a:spcPts val="0"/>
              </a:spcAft>
              <a:buClr>
                <a:schemeClr val="lt1"/>
              </a:buClr>
              <a:buSzPts val="4200"/>
              <a:buNone/>
              <a:defRPr sz="4200">
                <a:solidFill>
                  <a:schemeClr val="lt1"/>
                </a:solidFill>
              </a:defRPr>
            </a:lvl8pPr>
            <a:lvl9pPr lvl="8" algn="ctr">
              <a:lnSpc>
                <a:spcPct val="100000"/>
              </a:lnSpc>
              <a:spcBef>
                <a:spcPts val="0"/>
              </a:spcBef>
              <a:spcAft>
                <a:spcPts val="0"/>
              </a:spcAft>
              <a:buClr>
                <a:schemeClr val="lt1"/>
              </a:buClr>
              <a:buSzPts val="4200"/>
              <a:buNone/>
              <a:defRPr sz="4200">
                <a:solidFill>
                  <a:schemeClr val="lt1"/>
                </a:solidFill>
              </a:defRPr>
            </a:lvl9pPr>
          </a:lstStyle>
          <a:p>
            <a:endParaRPr/>
          </a:p>
        </p:txBody>
      </p:sp>
      <p:sp>
        <p:nvSpPr>
          <p:cNvPr id="39" name="Google Shape;39;p9"/>
          <p:cNvSpPr txBox="1">
            <a:spLocks noGrp="1"/>
          </p:cNvSpPr>
          <p:nvPr>
            <p:ph type="subTitle" idx="1"/>
          </p:nvPr>
        </p:nvSpPr>
        <p:spPr>
          <a:xfrm>
            <a:off x="1937338" y="3148075"/>
            <a:ext cx="23901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40" name="Google Shape;40;p9"/>
          <p:cNvSpPr txBox="1">
            <a:spLocks noGrp="1"/>
          </p:cNvSpPr>
          <p:nvPr>
            <p:ph type="title" idx="2"/>
          </p:nvPr>
        </p:nvSpPr>
        <p:spPr>
          <a:xfrm>
            <a:off x="4816563" y="2463175"/>
            <a:ext cx="2390100" cy="5484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lt1"/>
              </a:buClr>
              <a:buSzPts val="1800"/>
              <a:buNone/>
              <a:defRPr sz="1800">
                <a:solidFill>
                  <a:schemeClr val="lt1"/>
                </a:solidFill>
              </a:defRPr>
            </a:lvl1pPr>
            <a:lvl2pPr lvl="1" algn="ctr">
              <a:lnSpc>
                <a:spcPct val="100000"/>
              </a:lnSpc>
              <a:spcBef>
                <a:spcPts val="0"/>
              </a:spcBef>
              <a:spcAft>
                <a:spcPts val="0"/>
              </a:spcAft>
              <a:buClr>
                <a:schemeClr val="lt1"/>
              </a:buClr>
              <a:buSzPts val="4200"/>
              <a:buNone/>
              <a:defRPr sz="4200">
                <a:solidFill>
                  <a:schemeClr val="lt1"/>
                </a:solidFill>
              </a:defRPr>
            </a:lvl2pPr>
            <a:lvl3pPr lvl="2" algn="ctr">
              <a:lnSpc>
                <a:spcPct val="100000"/>
              </a:lnSpc>
              <a:spcBef>
                <a:spcPts val="0"/>
              </a:spcBef>
              <a:spcAft>
                <a:spcPts val="0"/>
              </a:spcAft>
              <a:buClr>
                <a:schemeClr val="lt1"/>
              </a:buClr>
              <a:buSzPts val="4200"/>
              <a:buNone/>
              <a:defRPr sz="4200">
                <a:solidFill>
                  <a:schemeClr val="lt1"/>
                </a:solidFill>
              </a:defRPr>
            </a:lvl3pPr>
            <a:lvl4pPr lvl="3" algn="ctr">
              <a:lnSpc>
                <a:spcPct val="100000"/>
              </a:lnSpc>
              <a:spcBef>
                <a:spcPts val="0"/>
              </a:spcBef>
              <a:spcAft>
                <a:spcPts val="0"/>
              </a:spcAft>
              <a:buClr>
                <a:schemeClr val="lt1"/>
              </a:buClr>
              <a:buSzPts val="4200"/>
              <a:buNone/>
              <a:defRPr sz="4200">
                <a:solidFill>
                  <a:schemeClr val="lt1"/>
                </a:solidFill>
              </a:defRPr>
            </a:lvl4pPr>
            <a:lvl5pPr lvl="4" algn="ctr">
              <a:lnSpc>
                <a:spcPct val="100000"/>
              </a:lnSpc>
              <a:spcBef>
                <a:spcPts val="0"/>
              </a:spcBef>
              <a:spcAft>
                <a:spcPts val="0"/>
              </a:spcAft>
              <a:buClr>
                <a:schemeClr val="lt1"/>
              </a:buClr>
              <a:buSzPts val="4200"/>
              <a:buNone/>
              <a:defRPr sz="4200">
                <a:solidFill>
                  <a:schemeClr val="lt1"/>
                </a:solidFill>
              </a:defRPr>
            </a:lvl5pPr>
            <a:lvl6pPr lvl="5" algn="ctr">
              <a:lnSpc>
                <a:spcPct val="100000"/>
              </a:lnSpc>
              <a:spcBef>
                <a:spcPts val="0"/>
              </a:spcBef>
              <a:spcAft>
                <a:spcPts val="0"/>
              </a:spcAft>
              <a:buClr>
                <a:schemeClr val="lt1"/>
              </a:buClr>
              <a:buSzPts val="4200"/>
              <a:buNone/>
              <a:defRPr sz="4200">
                <a:solidFill>
                  <a:schemeClr val="lt1"/>
                </a:solidFill>
              </a:defRPr>
            </a:lvl6pPr>
            <a:lvl7pPr lvl="6" algn="ctr">
              <a:lnSpc>
                <a:spcPct val="100000"/>
              </a:lnSpc>
              <a:spcBef>
                <a:spcPts val="0"/>
              </a:spcBef>
              <a:spcAft>
                <a:spcPts val="0"/>
              </a:spcAft>
              <a:buClr>
                <a:schemeClr val="lt1"/>
              </a:buClr>
              <a:buSzPts val="4200"/>
              <a:buNone/>
              <a:defRPr sz="4200">
                <a:solidFill>
                  <a:schemeClr val="lt1"/>
                </a:solidFill>
              </a:defRPr>
            </a:lvl7pPr>
            <a:lvl8pPr lvl="7" algn="ctr">
              <a:lnSpc>
                <a:spcPct val="100000"/>
              </a:lnSpc>
              <a:spcBef>
                <a:spcPts val="0"/>
              </a:spcBef>
              <a:spcAft>
                <a:spcPts val="0"/>
              </a:spcAft>
              <a:buClr>
                <a:schemeClr val="lt1"/>
              </a:buClr>
              <a:buSzPts val="4200"/>
              <a:buNone/>
              <a:defRPr sz="4200">
                <a:solidFill>
                  <a:schemeClr val="lt1"/>
                </a:solidFill>
              </a:defRPr>
            </a:lvl8pPr>
            <a:lvl9pPr lvl="8" algn="ctr">
              <a:lnSpc>
                <a:spcPct val="100000"/>
              </a:lnSpc>
              <a:spcBef>
                <a:spcPts val="0"/>
              </a:spcBef>
              <a:spcAft>
                <a:spcPts val="0"/>
              </a:spcAft>
              <a:buClr>
                <a:schemeClr val="lt1"/>
              </a:buClr>
              <a:buSzPts val="4200"/>
              <a:buNone/>
              <a:defRPr sz="4200">
                <a:solidFill>
                  <a:schemeClr val="lt1"/>
                </a:solidFill>
              </a:defRPr>
            </a:lvl9pPr>
          </a:lstStyle>
          <a:p>
            <a:endParaRPr/>
          </a:p>
        </p:txBody>
      </p:sp>
      <p:sp>
        <p:nvSpPr>
          <p:cNvPr id="41" name="Google Shape;41;p9"/>
          <p:cNvSpPr txBox="1">
            <a:spLocks noGrp="1"/>
          </p:cNvSpPr>
          <p:nvPr>
            <p:ph type="subTitle" idx="3"/>
          </p:nvPr>
        </p:nvSpPr>
        <p:spPr>
          <a:xfrm>
            <a:off x="4816563" y="3148075"/>
            <a:ext cx="23901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42" name="Google Shape;42;p9"/>
          <p:cNvSpPr txBox="1">
            <a:spLocks noGrp="1"/>
          </p:cNvSpPr>
          <p:nvPr>
            <p:ph type="title" idx="4"/>
          </p:nvPr>
        </p:nvSpPr>
        <p:spPr>
          <a:xfrm>
            <a:off x="938500" y="445025"/>
            <a:ext cx="4629300" cy="941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 Three Columns ">
  <p:cSld name="SECTION_TITLE_AND_DESCRIPTION_1_1">
    <p:bg>
      <p:bgPr>
        <a:blipFill>
          <a:blip r:embed="rId2">
            <a:alphaModFix/>
          </a:blip>
          <a:stretch>
            <a:fillRect/>
          </a:stretch>
        </a:blipFill>
        <a:effectLst/>
      </p:bgPr>
    </p:bg>
    <p:spTree>
      <p:nvGrpSpPr>
        <p:cNvPr id="1" name="Shape 43"/>
        <p:cNvGrpSpPr/>
        <p:nvPr/>
      </p:nvGrpSpPr>
      <p:grpSpPr>
        <a:xfrm>
          <a:off x="0" y="0"/>
          <a:ext cx="0" cy="0"/>
          <a:chOff x="0" y="0"/>
          <a:chExt cx="0" cy="0"/>
        </a:xfrm>
      </p:grpSpPr>
      <p:sp>
        <p:nvSpPr>
          <p:cNvPr id="44" name="Google Shape;44;p10"/>
          <p:cNvSpPr txBox="1">
            <a:spLocks noGrp="1"/>
          </p:cNvSpPr>
          <p:nvPr>
            <p:ph type="title"/>
          </p:nvPr>
        </p:nvSpPr>
        <p:spPr>
          <a:xfrm>
            <a:off x="3538497" y="2767975"/>
            <a:ext cx="2067000" cy="5484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lt1"/>
              </a:buClr>
              <a:buSzPts val="1800"/>
              <a:buNone/>
              <a:defRPr sz="1800">
                <a:solidFill>
                  <a:schemeClr val="lt1"/>
                </a:solidFill>
              </a:defRPr>
            </a:lvl1pPr>
            <a:lvl2pPr lvl="1" algn="ctr">
              <a:lnSpc>
                <a:spcPct val="100000"/>
              </a:lnSpc>
              <a:spcBef>
                <a:spcPts val="0"/>
              </a:spcBef>
              <a:spcAft>
                <a:spcPts val="0"/>
              </a:spcAft>
              <a:buClr>
                <a:schemeClr val="lt1"/>
              </a:buClr>
              <a:buSzPts val="4200"/>
              <a:buNone/>
              <a:defRPr sz="4200">
                <a:solidFill>
                  <a:schemeClr val="lt1"/>
                </a:solidFill>
              </a:defRPr>
            </a:lvl2pPr>
            <a:lvl3pPr lvl="2" algn="ctr">
              <a:lnSpc>
                <a:spcPct val="100000"/>
              </a:lnSpc>
              <a:spcBef>
                <a:spcPts val="0"/>
              </a:spcBef>
              <a:spcAft>
                <a:spcPts val="0"/>
              </a:spcAft>
              <a:buClr>
                <a:schemeClr val="lt1"/>
              </a:buClr>
              <a:buSzPts val="4200"/>
              <a:buNone/>
              <a:defRPr sz="4200">
                <a:solidFill>
                  <a:schemeClr val="lt1"/>
                </a:solidFill>
              </a:defRPr>
            </a:lvl3pPr>
            <a:lvl4pPr lvl="3" algn="ctr">
              <a:lnSpc>
                <a:spcPct val="100000"/>
              </a:lnSpc>
              <a:spcBef>
                <a:spcPts val="0"/>
              </a:spcBef>
              <a:spcAft>
                <a:spcPts val="0"/>
              </a:spcAft>
              <a:buClr>
                <a:schemeClr val="lt1"/>
              </a:buClr>
              <a:buSzPts val="4200"/>
              <a:buNone/>
              <a:defRPr sz="4200">
                <a:solidFill>
                  <a:schemeClr val="lt1"/>
                </a:solidFill>
              </a:defRPr>
            </a:lvl4pPr>
            <a:lvl5pPr lvl="4" algn="ctr">
              <a:lnSpc>
                <a:spcPct val="100000"/>
              </a:lnSpc>
              <a:spcBef>
                <a:spcPts val="0"/>
              </a:spcBef>
              <a:spcAft>
                <a:spcPts val="0"/>
              </a:spcAft>
              <a:buClr>
                <a:schemeClr val="lt1"/>
              </a:buClr>
              <a:buSzPts val="4200"/>
              <a:buNone/>
              <a:defRPr sz="4200">
                <a:solidFill>
                  <a:schemeClr val="lt1"/>
                </a:solidFill>
              </a:defRPr>
            </a:lvl5pPr>
            <a:lvl6pPr lvl="5" algn="ctr">
              <a:lnSpc>
                <a:spcPct val="100000"/>
              </a:lnSpc>
              <a:spcBef>
                <a:spcPts val="0"/>
              </a:spcBef>
              <a:spcAft>
                <a:spcPts val="0"/>
              </a:spcAft>
              <a:buClr>
                <a:schemeClr val="lt1"/>
              </a:buClr>
              <a:buSzPts val="4200"/>
              <a:buNone/>
              <a:defRPr sz="4200">
                <a:solidFill>
                  <a:schemeClr val="lt1"/>
                </a:solidFill>
              </a:defRPr>
            </a:lvl6pPr>
            <a:lvl7pPr lvl="6" algn="ctr">
              <a:lnSpc>
                <a:spcPct val="100000"/>
              </a:lnSpc>
              <a:spcBef>
                <a:spcPts val="0"/>
              </a:spcBef>
              <a:spcAft>
                <a:spcPts val="0"/>
              </a:spcAft>
              <a:buClr>
                <a:schemeClr val="lt1"/>
              </a:buClr>
              <a:buSzPts val="4200"/>
              <a:buNone/>
              <a:defRPr sz="4200">
                <a:solidFill>
                  <a:schemeClr val="lt1"/>
                </a:solidFill>
              </a:defRPr>
            </a:lvl7pPr>
            <a:lvl8pPr lvl="7" algn="ctr">
              <a:lnSpc>
                <a:spcPct val="100000"/>
              </a:lnSpc>
              <a:spcBef>
                <a:spcPts val="0"/>
              </a:spcBef>
              <a:spcAft>
                <a:spcPts val="0"/>
              </a:spcAft>
              <a:buClr>
                <a:schemeClr val="lt1"/>
              </a:buClr>
              <a:buSzPts val="4200"/>
              <a:buNone/>
              <a:defRPr sz="4200">
                <a:solidFill>
                  <a:schemeClr val="lt1"/>
                </a:solidFill>
              </a:defRPr>
            </a:lvl8pPr>
            <a:lvl9pPr lvl="8" algn="ctr">
              <a:lnSpc>
                <a:spcPct val="100000"/>
              </a:lnSpc>
              <a:spcBef>
                <a:spcPts val="0"/>
              </a:spcBef>
              <a:spcAft>
                <a:spcPts val="0"/>
              </a:spcAft>
              <a:buClr>
                <a:schemeClr val="lt1"/>
              </a:buClr>
              <a:buSzPts val="4200"/>
              <a:buNone/>
              <a:defRPr sz="4200">
                <a:solidFill>
                  <a:schemeClr val="lt1"/>
                </a:solidFill>
              </a:defRPr>
            </a:lvl9pPr>
          </a:lstStyle>
          <a:p>
            <a:endParaRPr/>
          </a:p>
        </p:txBody>
      </p:sp>
      <p:sp>
        <p:nvSpPr>
          <p:cNvPr id="45" name="Google Shape;45;p10"/>
          <p:cNvSpPr txBox="1">
            <a:spLocks noGrp="1"/>
          </p:cNvSpPr>
          <p:nvPr>
            <p:ph type="subTitle" idx="1"/>
          </p:nvPr>
        </p:nvSpPr>
        <p:spPr>
          <a:xfrm>
            <a:off x="3538497" y="3452875"/>
            <a:ext cx="20670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46" name="Google Shape;46;p10"/>
          <p:cNvSpPr txBox="1">
            <a:spLocks noGrp="1"/>
          </p:cNvSpPr>
          <p:nvPr>
            <p:ph type="title" idx="2"/>
          </p:nvPr>
        </p:nvSpPr>
        <p:spPr>
          <a:xfrm>
            <a:off x="6028553" y="2767975"/>
            <a:ext cx="2067000" cy="5484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lt1"/>
              </a:buClr>
              <a:buSzPts val="1800"/>
              <a:buNone/>
              <a:defRPr sz="1800">
                <a:solidFill>
                  <a:schemeClr val="lt1"/>
                </a:solidFill>
              </a:defRPr>
            </a:lvl1pPr>
            <a:lvl2pPr lvl="1" algn="ctr">
              <a:lnSpc>
                <a:spcPct val="100000"/>
              </a:lnSpc>
              <a:spcBef>
                <a:spcPts val="0"/>
              </a:spcBef>
              <a:spcAft>
                <a:spcPts val="0"/>
              </a:spcAft>
              <a:buClr>
                <a:schemeClr val="lt1"/>
              </a:buClr>
              <a:buSzPts val="4200"/>
              <a:buNone/>
              <a:defRPr sz="4200">
                <a:solidFill>
                  <a:schemeClr val="lt1"/>
                </a:solidFill>
              </a:defRPr>
            </a:lvl2pPr>
            <a:lvl3pPr lvl="2" algn="ctr">
              <a:lnSpc>
                <a:spcPct val="100000"/>
              </a:lnSpc>
              <a:spcBef>
                <a:spcPts val="0"/>
              </a:spcBef>
              <a:spcAft>
                <a:spcPts val="0"/>
              </a:spcAft>
              <a:buClr>
                <a:schemeClr val="lt1"/>
              </a:buClr>
              <a:buSzPts val="4200"/>
              <a:buNone/>
              <a:defRPr sz="4200">
                <a:solidFill>
                  <a:schemeClr val="lt1"/>
                </a:solidFill>
              </a:defRPr>
            </a:lvl3pPr>
            <a:lvl4pPr lvl="3" algn="ctr">
              <a:lnSpc>
                <a:spcPct val="100000"/>
              </a:lnSpc>
              <a:spcBef>
                <a:spcPts val="0"/>
              </a:spcBef>
              <a:spcAft>
                <a:spcPts val="0"/>
              </a:spcAft>
              <a:buClr>
                <a:schemeClr val="lt1"/>
              </a:buClr>
              <a:buSzPts val="4200"/>
              <a:buNone/>
              <a:defRPr sz="4200">
                <a:solidFill>
                  <a:schemeClr val="lt1"/>
                </a:solidFill>
              </a:defRPr>
            </a:lvl4pPr>
            <a:lvl5pPr lvl="4" algn="ctr">
              <a:lnSpc>
                <a:spcPct val="100000"/>
              </a:lnSpc>
              <a:spcBef>
                <a:spcPts val="0"/>
              </a:spcBef>
              <a:spcAft>
                <a:spcPts val="0"/>
              </a:spcAft>
              <a:buClr>
                <a:schemeClr val="lt1"/>
              </a:buClr>
              <a:buSzPts val="4200"/>
              <a:buNone/>
              <a:defRPr sz="4200">
                <a:solidFill>
                  <a:schemeClr val="lt1"/>
                </a:solidFill>
              </a:defRPr>
            </a:lvl5pPr>
            <a:lvl6pPr lvl="5" algn="ctr">
              <a:lnSpc>
                <a:spcPct val="100000"/>
              </a:lnSpc>
              <a:spcBef>
                <a:spcPts val="0"/>
              </a:spcBef>
              <a:spcAft>
                <a:spcPts val="0"/>
              </a:spcAft>
              <a:buClr>
                <a:schemeClr val="lt1"/>
              </a:buClr>
              <a:buSzPts val="4200"/>
              <a:buNone/>
              <a:defRPr sz="4200">
                <a:solidFill>
                  <a:schemeClr val="lt1"/>
                </a:solidFill>
              </a:defRPr>
            </a:lvl6pPr>
            <a:lvl7pPr lvl="6" algn="ctr">
              <a:lnSpc>
                <a:spcPct val="100000"/>
              </a:lnSpc>
              <a:spcBef>
                <a:spcPts val="0"/>
              </a:spcBef>
              <a:spcAft>
                <a:spcPts val="0"/>
              </a:spcAft>
              <a:buClr>
                <a:schemeClr val="lt1"/>
              </a:buClr>
              <a:buSzPts val="4200"/>
              <a:buNone/>
              <a:defRPr sz="4200">
                <a:solidFill>
                  <a:schemeClr val="lt1"/>
                </a:solidFill>
              </a:defRPr>
            </a:lvl7pPr>
            <a:lvl8pPr lvl="7" algn="ctr">
              <a:lnSpc>
                <a:spcPct val="100000"/>
              </a:lnSpc>
              <a:spcBef>
                <a:spcPts val="0"/>
              </a:spcBef>
              <a:spcAft>
                <a:spcPts val="0"/>
              </a:spcAft>
              <a:buClr>
                <a:schemeClr val="lt1"/>
              </a:buClr>
              <a:buSzPts val="4200"/>
              <a:buNone/>
              <a:defRPr sz="4200">
                <a:solidFill>
                  <a:schemeClr val="lt1"/>
                </a:solidFill>
              </a:defRPr>
            </a:lvl8pPr>
            <a:lvl9pPr lvl="8" algn="ctr">
              <a:lnSpc>
                <a:spcPct val="100000"/>
              </a:lnSpc>
              <a:spcBef>
                <a:spcPts val="0"/>
              </a:spcBef>
              <a:spcAft>
                <a:spcPts val="0"/>
              </a:spcAft>
              <a:buClr>
                <a:schemeClr val="lt1"/>
              </a:buClr>
              <a:buSzPts val="4200"/>
              <a:buNone/>
              <a:defRPr sz="4200">
                <a:solidFill>
                  <a:schemeClr val="lt1"/>
                </a:solidFill>
              </a:defRPr>
            </a:lvl9pPr>
          </a:lstStyle>
          <a:p>
            <a:endParaRPr/>
          </a:p>
        </p:txBody>
      </p:sp>
      <p:sp>
        <p:nvSpPr>
          <p:cNvPr id="47" name="Google Shape;47;p10"/>
          <p:cNvSpPr txBox="1">
            <a:spLocks noGrp="1"/>
          </p:cNvSpPr>
          <p:nvPr>
            <p:ph type="subTitle" idx="3"/>
          </p:nvPr>
        </p:nvSpPr>
        <p:spPr>
          <a:xfrm>
            <a:off x="6028553" y="3452875"/>
            <a:ext cx="20670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48" name="Google Shape;48;p10"/>
          <p:cNvSpPr txBox="1">
            <a:spLocks noGrp="1"/>
          </p:cNvSpPr>
          <p:nvPr>
            <p:ph type="title" idx="4"/>
          </p:nvPr>
        </p:nvSpPr>
        <p:spPr>
          <a:xfrm>
            <a:off x="938500" y="445025"/>
            <a:ext cx="4629300" cy="941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a:endParaRPr/>
          </a:p>
        </p:txBody>
      </p:sp>
      <p:sp>
        <p:nvSpPr>
          <p:cNvPr id="49" name="Google Shape;49;p10"/>
          <p:cNvSpPr txBox="1">
            <a:spLocks noGrp="1"/>
          </p:cNvSpPr>
          <p:nvPr>
            <p:ph type="title" idx="5"/>
          </p:nvPr>
        </p:nvSpPr>
        <p:spPr>
          <a:xfrm>
            <a:off x="1048447" y="2767975"/>
            <a:ext cx="2067000" cy="5484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lt1"/>
              </a:buClr>
              <a:buSzPts val="1800"/>
              <a:buNone/>
              <a:defRPr sz="1800">
                <a:solidFill>
                  <a:schemeClr val="lt1"/>
                </a:solidFill>
              </a:defRPr>
            </a:lvl1pPr>
            <a:lvl2pPr lvl="1" algn="ctr">
              <a:lnSpc>
                <a:spcPct val="100000"/>
              </a:lnSpc>
              <a:spcBef>
                <a:spcPts val="0"/>
              </a:spcBef>
              <a:spcAft>
                <a:spcPts val="0"/>
              </a:spcAft>
              <a:buClr>
                <a:schemeClr val="lt1"/>
              </a:buClr>
              <a:buSzPts val="4200"/>
              <a:buNone/>
              <a:defRPr sz="4200">
                <a:solidFill>
                  <a:schemeClr val="lt1"/>
                </a:solidFill>
              </a:defRPr>
            </a:lvl2pPr>
            <a:lvl3pPr lvl="2" algn="ctr">
              <a:lnSpc>
                <a:spcPct val="100000"/>
              </a:lnSpc>
              <a:spcBef>
                <a:spcPts val="0"/>
              </a:spcBef>
              <a:spcAft>
                <a:spcPts val="0"/>
              </a:spcAft>
              <a:buClr>
                <a:schemeClr val="lt1"/>
              </a:buClr>
              <a:buSzPts val="4200"/>
              <a:buNone/>
              <a:defRPr sz="4200">
                <a:solidFill>
                  <a:schemeClr val="lt1"/>
                </a:solidFill>
              </a:defRPr>
            </a:lvl3pPr>
            <a:lvl4pPr lvl="3" algn="ctr">
              <a:lnSpc>
                <a:spcPct val="100000"/>
              </a:lnSpc>
              <a:spcBef>
                <a:spcPts val="0"/>
              </a:spcBef>
              <a:spcAft>
                <a:spcPts val="0"/>
              </a:spcAft>
              <a:buClr>
                <a:schemeClr val="lt1"/>
              </a:buClr>
              <a:buSzPts val="4200"/>
              <a:buNone/>
              <a:defRPr sz="4200">
                <a:solidFill>
                  <a:schemeClr val="lt1"/>
                </a:solidFill>
              </a:defRPr>
            </a:lvl4pPr>
            <a:lvl5pPr lvl="4" algn="ctr">
              <a:lnSpc>
                <a:spcPct val="100000"/>
              </a:lnSpc>
              <a:spcBef>
                <a:spcPts val="0"/>
              </a:spcBef>
              <a:spcAft>
                <a:spcPts val="0"/>
              </a:spcAft>
              <a:buClr>
                <a:schemeClr val="lt1"/>
              </a:buClr>
              <a:buSzPts val="4200"/>
              <a:buNone/>
              <a:defRPr sz="4200">
                <a:solidFill>
                  <a:schemeClr val="lt1"/>
                </a:solidFill>
              </a:defRPr>
            </a:lvl5pPr>
            <a:lvl6pPr lvl="5" algn="ctr">
              <a:lnSpc>
                <a:spcPct val="100000"/>
              </a:lnSpc>
              <a:spcBef>
                <a:spcPts val="0"/>
              </a:spcBef>
              <a:spcAft>
                <a:spcPts val="0"/>
              </a:spcAft>
              <a:buClr>
                <a:schemeClr val="lt1"/>
              </a:buClr>
              <a:buSzPts val="4200"/>
              <a:buNone/>
              <a:defRPr sz="4200">
                <a:solidFill>
                  <a:schemeClr val="lt1"/>
                </a:solidFill>
              </a:defRPr>
            </a:lvl6pPr>
            <a:lvl7pPr lvl="6" algn="ctr">
              <a:lnSpc>
                <a:spcPct val="100000"/>
              </a:lnSpc>
              <a:spcBef>
                <a:spcPts val="0"/>
              </a:spcBef>
              <a:spcAft>
                <a:spcPts val="0"/>
              </a:spcAft>
              <a:buClr>
                <a:schemeClr val="lt1"/>
              </a:buClr>
              <a:buSzPts val="4200"/>
              <a:buNone/>
              <a:defRPr sz="4200">
                <a:solidFill>
                  <a:schemeClr val="lt1"/>
                </a:solidFill>
              </a:defRPr>
            </a:lvl7pPr>
            <a:lvl8pPr lvl="7" algn="ctr">
              <a:lnSpc>
                <a:spcPct val="100000"/>
              </a:lnSpc>
              <a:spcBef>
                <a:spcPts val="0"/>
              </a:spcBef>
              <a:spcAft>
                <a:spcPts val="0"/>
              </a:spcAft>
              <a:buClr>
                <a:schemeClr val="lt1"/>
              </a:buClr>
              <a:buSzPts val="4200"/>
              <a:buNone/>
              <a:defRPr sz="4200">
                <a:solidFill>
                  <a:schemeClr val="lt1"/>
                </a:solidFill>
              </a:defRPr>
            </a:lvl8pPr>
            <a:lvl9pPr lvl="8" algn="ctr">
              <a:lnSpc>
                <a:spcPct val="100000"/>
              </a:lnSpc>
              <a:spcBef>
                <a:spcPts val="0"/>
              </a:spcBef>
              <a:spcAft>
                <a:spcPts val="0"/>
              </a:spcAft>
              <a:buClr>
                <a:schemeClr val="lt1"/>
              </a:buClr>
              <a:buSzPts val="4200"/>
              <a:buNone/>
              <a:defRPr sz="4200">
                <a:solidFill>
                  <a:schemeClr val="lt1"/>
                </a:solidFill>
              </a:defRPr>
            </a:lvl9pPr>
          </a:lstStyle>
          <a:p>
            <a:endParaRPr/>
          </a:p>
        </p:txBody>
      </p:sp>
      <p:sp>
        <p:nvSpPr>
          <p:cNvPr id="50" name="Google Shape;50;p10"/>
          <p:cNvSpPr txBox="1">
            <a:spLocks noGrp="1"/>
          </p:cNvSpPr>
          <p:nvPr>
            <p:ph type="subTitle" idx="6"/>
          </p:nvPr>
        </p:nvSpPr>
        <p:spPr>
          <a:xfrm>
            <a:off x="1048447" y="3452875"/>
            <a:ext cx="20670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heme" Target="../theme/theme1.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00000"/>
              </a:lnSpc>
              <a:spcBef>
                <a:spcPts val="0"/>
              </a:spcBef>
              <a:spcAft>
                <a:spcPts val="0"/>
              </a:spcAft>
              <a:buClr>
                <a:schemeClr val="dk2"/>
              </a:buClr>
              <a:buSzPts val="1800"/>
              <a:buFont typeface="Montserrat"/>
              <a:buChar char="●"/>
              <a:defRPr sz="1800" b="0" i="0" u="none" strike="noStrike" cap="none">
                <a:solidFill>
                  <a:schemeClr val="dk2"/>
                </a:solidFill>
                <a:latin typeface="Montserrat"/>
                <a:ea typeface="Montserrat"/>
                <a:cs typeface="Montserrat"/>
                <a:sym typeface="Montserrat"/>
              </a:defRPr>
            </a:lvl1pPr>
            <a:lvl2pPr marL="914400" marR="0" lvl="1"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2pPr>
            <a:lvl3pPr marL="1371600" marR="0" lvl="2"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3pPr>
            <a:lvl4pPr marL="1828800" marR="0" lvl="3"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4pPr>
            <a:lvl5pPr marL="2286000" marR="0" lvl="4"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5pPr>
            <a:lvl6pPr marL="2743200" marR="0" lvl="5"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6pPr>
            <a:lvl7pPr marL="3200400" marR="0" lvl="6"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7pPr>
            <a:lvl8pPr marL="3657600" marR="0" lvl="7"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8pPr>
            <a:lvl9pPr marL="4114800" marR="0" lvl="8" indent="-317500" algn="l" rtl="0">
              <a:lnSpc>
                <a:spcPct val="100000"/>
              </a:lnSpc>
              <a:spcBef>
                <a:spcPts val="1600"/>
              </a:spcBef>
              <a:spcAft>
                <a:spcPts val="160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www.fortinet.com/resources/cyberglossary/proxy-server#:~:text=A%20proxy%20server%20is%20a,web%20pages%20they%20visit%20online" TargetMode="External"/><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hyperlink" Target="https://www.tutorialspoint.com/unix_sockets/what_is_socket.htm" TargetMode="External"/><Relationship Id="rId5" Type="http://schemas.openxmlformats.org/officeDocument/2006/relationships/hyperlink" Target="https://www.geeksforgeeks.org/socket-programming-cc/#:~:text=Socket%20programming%20is%20a%20way,reaches%20out%20to%20the%20server" TargetMode="External"/><Relationship Id="rId4" Type="http://schemas.openxmlformats.org/officeDocument/2006/relationships/hyperlink" Target="https://www.pcmag.com/encyclopedia/term/proxy-server" TargetMode="Externa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36"/>
          <p:cNvSpPr txBox="1">
            <a:spLocks noGrp="1"/>
          </p:cNvSpPr>
          <p:nvPr>
            <p:ph type="ctrTitle"/>
          </p:nvPr>
        </p:nvSpPr>
        <p:spPr>
          <a:xfrm>
            <a:off x="2175900" y="1950100"/>
            <a:ext cx="4792200" cy="644700"/>
          </a:xfrm>
          <a:prstGeom prst="rect">
            <a:avLst/>
          </a:prstGeom>
          <a:noFill/>
          <a:ln>
            <a:noFill/>
          </a:ln>
          <a:effectLst>
            <a:outerShdw blurRad="142875" dist="19050" dir="8760000" algn="bl" rotWithShape="0">
              <a:srgbClr val="76A5AF">
                <a:alpha val="49803"/>
              </a:srgbClr>
            </a:outerShdw>
          </a:effectLst>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3600"/>
              <a:buNone/>
            </a:pPr>
            <a:r>
              <a:rPr lang="en" sz="3200">
                <a:solidFill>
                  <a:srgbClr val="D5FBFA"/>
                </a:solidFill>
                <a:latin typeface="Arial"/>
                <a:ea typeface="Arial"/>
                <a:cs typeface="Arial"/>
                <a:sym typeface="Arial"/>
              </a:rPr>
              <a:t>PROXY  SERVER </a:t>
            </a:r>
            <a:endParaRPr sz="3200"/>
          </a:p>
        </p:txBody>
      </p:sp>
      <p:sp>
        <p:nvSpPr>
          <p:cNvPr id="159" name="Google Shape;159;p36"/>
          <p:cNvSpPr txBox="1">
            <a:spLocks noGrp="1"/>
          </p:cNvSpPr>
          <p:nvPr>
            <p:ph type="subTitle" idx="1"/>
          </p:nvPr>
        </p:nvSpPr>
        <p:spPr>
          <a:xfrm>
            <a:off x="1969650" y="2711800"/>
            <a:ext cx="5055600" cy="699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
              <a:t>                                      </a:t>
            </a:r>
            <a:r>
              <a:rPr lang="en" sz="1700"/>
              <a:t>GROUP - 6B</a:t>
            </a:r>
            <a:r>
              <a:rPr lang="en"/>
              <a:t>  </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sz="100"/>
          </a:p>
        </p:txBody>
      </p:sp>
      <p:cxnSp>
        <p:nvCxnSpPr>
          <p:cNvPr id="160" name="Google Shape;160;p36"/>
          <p:cNvCxnSpPr/>
          <p:nvPr/>
        </p:nvCxnSpPr>
        <p:spPr>
          <a:xfrm>
            <a:off x="3190500" y="2565172"/>
            <a:ext cx="2763000" cy="0"/>
          </a:xfrm>
          <a:prstGeom prst="straightConnector1">
            <a:avLst/>
          </a:prstGeom>
          <a:noFill/>
          <a:ln w="9525" cap="flat" cmpd="sng">
            <a:solidFill>
              <a:schemeClr val="accent1"/>
            </a:solidFill>
            <a:prstDash val="solid"/>
            <a:round/>
            <a:headEnd type="none" w="sm" len="sm"/>
            <a:tailEnd type="none" w="sm" len="sm"/>
          </a:ln>
          <a:effectLst>
            <a:outerShdw blurRad="57150" dist="19050" dir="5400000" algn="bl" rotWithShape="0">
              <a:srgbClr val="FFFFFF">
                <a:alpha val="49803"/>
              </a:srgbClr>
            </a:outerShdw>
          </a:effectLst>
        </p:spPr>
      </p:cxnSp>
      <p:sp>
        <p:nvSpPr>
          <p:cNvPr id="161" name="Google Shape;161;p36"/>
          <p:cNvSpPr txBox="1"/>
          <p:nvPr/>
        </p:nvSpPr>
        <p:spPr>
          <a:xfrm>
            <a:off x="1019500" y="788900"/>
            <a:ext cx="7436700" cy="507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100" b="1" i="1">
                <a:solidFill>
                  <a:srgbClr val="D5FBFA"/>
                </a:solidFill>
                <a:latin typeface="Trebuchet MS"/>
                <a:ea typeface="Trebuchet MS"/>
                <a:cs typeface="Trebuchet MS"/>
                <a:sym typeface="Trebuchet MS"/>
              </a:rPr>
              <a:t>21AIE211 - INTRODUCTION TO COMPUTER NETWORKS</a:t>
            </a:r>
            <a:endParaRPr sz="800"/>
          </a:p>
        </p:txBody>
      </p:sp>
      <p:sp>
        <p:nvSpPr>
          <p:cNvPr id="162" name="Google Shape;162;p36"/>
          <p:cNvSpPr txBox="1"/>
          <p:nvPr/>
        </p:nvSpPr>
        <p:spPr>
          <a:xfrm>
            <a:off x="2175900" y="3248100"/>
            <a:ext cx="4304400" cy="1262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accent1"/>
                </a:solidFill>
                <a:latin typeface="Montserrat"/>
                <a:ea typeface="Montserrat"/>
                <a:cs typeface="Montserrat"/>
                <a:sym typeface="Montserrat"/>
              </a:rPr>
              <a:t>K.Sai Niketh                           AM.EN.U4AIE20162</a:t>
            </a:r>
            <a:endParaRPr>
              <a:solidFill>
                <a:schemeClr val="accent1"/>
              </a:solidFill>
              <a:latin typeface="Montserrat"/>
              <a:ea typeface="Montserrat"/>
              <a:cs typeface="Montserrat"/>
              <a:sym typeface="Montserrat"/>
            </a:endParaRPr>
          </a:p>
          <a:p>
            <a:pPr marL="0" lvl="0" indent="0" algn="l" rtl="0">
              <a:spcBef>
                <a:spcPts val="0"/>
              </a:spcBef>
              <a:spcAft>
                <a:spcPts val="0"/>
              </a:spcAft>
              <a:buNone/>
            </a:pPr>
            <a:endParaRPr>
              <a:solidFill>
                <a:schemeClr val="accent1"/>
              </a:solidFill>
              <a:latin typeface="Montserrat"/>
              <a:ea typeface="Montserrat"/>
              <a:cs typeface="Montserrat"/>
              <a:sym typeface="Montserrat"/>
            </a:endParaRPr>
          </a:p>
          <a:p>
            <a:pPr marL="0" lvl="0" indent="0" algn="l" rtl="0">
              <a:spcBef>
                <a:spcPts val="0"/>
              </a:spcBef>
              <a:spcAft>
                <a:spcPts val="0"/>
              </a:spcAft>
              <a:buNone/>
            </a:pPr>
            <a:r>
              <a:rPr lang="en">
                <a:solidFill>
                  <a:schemeClr val="accent1"/>
                </a:solidFill>
                <a:latin typeface="Montserrat"/>
                <a:ea typeface="Montserrat"/>
                <a:cs typeface="Montserrat"/>
                <a:sym typeface="Montserrat"/>
              </a:rPr>
              <a:t>Thota Bhuvana Chandra   AM.EN.U4AIE20170</a:t>
            </a:r>
            <a:endParaRPr>
              <a:solidFill>
                <a:schemeClr val="accent1"/>
              </a:solidFill>
              <a:latin typeface="Montserrat"/>
              <a:ea typeface="Montserrat"/>
              <a:cs typeface="Montserrat"/>
              <a:sym typeface="Montserrat"/>
            </a:endParaRPr>
          </a:p>
          <a:p>
            <a:pPr marL="0" lvl="0" indent="0" algn="l" rtl="0">
              <a:spcBef>
                <a:spcPts val="0"/>
              </a:spcBef>
              <a:spcAft>
                <a:spcPts val="0"/>
              </a:spcAft>
              <a:buNone/>
            </a:pPr>
            <a:endParaRPr>
              <a:solidFill>
                <a:schemeClr val="accent1"/>
              </a:solidFill>
              <a:latin typeface="Montserrat"/>
              <a:ea typeface="Montserrat"/>
              <a:cs typeface="Montserrat"/>
              <a:sym typeface="Montserrat"/>
            </a:endParaRPr>
          </a:p>
          <a:p>
            <a:pPr marL="0" lvl="0" indent="0" algn="l" rtl="0">
              <a:spcBef>
                <a:spcPts val="0"/>
              </a:spcBef>
              <a:spcAft>
                <a:spcPts val="0"/>
              </a:spcAft>
              <a:buNone/>
            </a:pPr>
            <a:r>
              <a:rPr lang="en">
                <a:solidFill>
                  <a:schemeClr val="accent1"/>
                </a:solidFill>
                <a:latin typeface="Montserrat"/>
                <a:ea typeface="Montserrat"/>
                <a:cs typeface="Montserrat"/>
                <a:sym typeface="Montserrat"/>
              </a:rPr>
              <a:t>N.Abhinay Reddy                 AM.EN.U4AIE20149</a:t>
            </a:r>
            <a:endParaRPr>
              <a:solidFill>
                <a:schemeClr val="accent1"/>
              </a:solidFill>
              <a:latin typeface="Montserrat"/>
              <a:ea typeface="Montserrat"/>
              <a:cs typeface="Montserrat"/>
              <a:sym typeface="Montserra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45"/>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REFERENCES</a:t>
            </a:r>
            <a:endParaRPr/>
          </a:p>
        </p:txBody>
      </p:sp>
      <p:sp>
        <p:nvSpPr>
          <p:cNvPr id="231" name="Google Shape;231;p45"/>
          <p:cNvSpPr txBox="1">
            <a:spLocks noGrp="1"/>
          </p:cNvSpPr>
          <p:nvPr>
            <p:ph type="body" idx="1"/>
          </p:nvPr>
        </p:nvSpPr>
        <p:spPr>
          <a:xfrm>
            <a:off x="540500" y="1220450"/>
            <a:ext cx="5664300" cy="31371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u="sng">
                <a:solidFill>
                  <a:schemeClr val="hlink"/>
                </a:solidFill>
                <a:hlinkClick r:id="rId3"/>
              </a:rPr>
              <a:t>https://www.fortinet.com/resources/cyberglossary/proxy-server#:~:text=A%20proxy%20server%20is%20a,web%20pages%20they%20visit%20online</a:t>
            </a:r>
            <a:endParaRPr/>
          </a:p>
          <a:p>
            <a:pPr marL="457200" lvl="0" indent="0" algn="l" rtl="0">
              <a:spcBef>
                <a:spcPts val="0"/>
              </a:spcBef>
              <a:spcAft>
                <a:spcPts val="0"/>
              </a:spcAft>
              <a:buNone/>
            </a:pPr>
            <a:endParaRPr/>
          </a:p>
          <a:p>
            <a:pPr marL="457200" lvl="0" indent="-317500" algn="l" rtl="0">
              <a:spcBef>
                <a:spcPts val="0"/>
              </a:spcBef>
              <a:spcAft>
                <a:spcPts val="0"/>
              </a:spcAft>
              <a:buSzPts val="1400"/>
              <a:buChar char="●"/>
            </a:pPr>
            <a:r>
              <a:rPr lang="en" u="sng">
                <a:solidFill>
                  <a:schemeClr val="hlink"/>
                </a:solidFill>
                <a:hlinkClick r:id="rId4"/>
              </a:rPr>
              <a:t>https://www.pcmag.com/encyclopedia/term/proxy-server</a:t>
            </a:r>
            <a:endParaRPr/>
          </a:p>
          <a:p>
            <a:pPr marL="457200" lvl="0" indent="0" algn="l" rtl="0">
              <a:spcBef>
                <a:spcPts val="0"/>
              </a:spcBef>
              <a:spcAft>
                <a:spcPts val="0"/>
              </a:spcAft>
              <a:buNone/>
            </a:pPr>
            <a:endParaRPr/>
          </a:p>
          <a:p>
            <a:pPr marL="457200" lvl="0" indent="-317500" algn="l" rtl="0">
              <a:spcBef>
                <a:spcPts val="0"/>
              </a:spcBef>
              <a:spcAft>
                <a:spcPts val="0"/>
              </a:spcAft>
              <a:buSzPts val="1400"/>
              <a:buChar char="●"/>
            </a:pPr>
            <a:r>
              <a:rPr lang="en" u="sng">
                <a:solidFill>
                  <a:schemeClr val="hlink"/>
                </a:solidFill>
                <a:hlinkClick r:id="rId5"/>
              </a:rPr>
              <a:t>https://www.geeksforgeeks.org/socket-programming-cc/#:~:text=Socket%20programming%20is%20a%20way,reaches%20out%20to%20the%20server</a:t>
            </a:r>
            <a:endParaRPr/>
          </a:p>
          <a:p>
            <a:pPr marL="457200" lvl="0" indent="0" algn="l" rtl="0">
              <a:spcBef>
                <a:spcPts val="0"/>
              </a:spcBef>
              <a:spcAft>
                <a:spcPts val="0"/>
              </a:spcAft>
              <a:buNone/>
            </a:pPr>
            <a:endParaRPr/>
          </a:p>
          <a:p>
            <a:pPr marL="457200" lvl="0" indent="-317500" algn="l" rtl="0">
              <a:spcBef>
                <a:spcPts val="0"/>
              </a:spcBef>
              <a:spcAft>
                <a:spcPts val="0"/>
              </a:spcAft>
              <a:buSzPts val="1400"/>
              <a:buChar char="●"/>
            </a:pPr>
            <a:r>
              <a:rPr lang="en" u="sng">
                <a:solidFill>
                  <a:schemeClr val="hlink"/>
                </a:solidFill>
                <a:hlinkClick r:id="rId6"/>
              </a:rPr>
              <a:t>https://www.tutorialspoint.com/unix_sockets/what_is_socket.htm</a:t>
            </a:r>
            <a:endParaRPr/>
          </a:p>
          <a:p>
            <a:pPr marL="0" lvl="0" indent="0" algn="l" rtl="0">
              <a:spcBef>
                <a:spcPts val="0"/>
              </a:spcBef>
              <a:spcAft>
                <a:spcPts val="0"/>
              </a:spcAft>
              <a:buNone/>
            </a:pPr>
            <a:endParaRPr/>
          </a:p>
          <a:p>
            <a:pPr marL="457200" lvl="0" indent="0" algn="l" rtl="0">
              <a:spcBef>
                <a:spcPts val="0"/>
              </a:spcBef>
              <a:spcAft>
                <a:spcPts val="0"/>
              </a:spcAft>
              <a:buNone/>
            </a:pP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46"/>
          <p:cNvSpPr txBox="1">
            <a:spLocks noGrp="1"/>
          </p:cNvSpPr>
          <p:nvPr>
            <p:ph type="title"/>
          </p:nvPr>
        </p:nvSpPr>
        <p:spPr>
          <a:xfrm>
            <a:off x="1920750" y="1634425"/>
            <a:ext cx="6117600" cy="11166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7200"/>
              <a:buNone/>
            </a:pPr>
            <a:r>
              <a:rPr lang="en"/>
              <a:t>Thank You</a:t>
            </a:r>
            <a:endParaRPr/>
          </a:p>
        </p:txBody>
      </p:sp>
      <p:cxnSp>
        <p:nvCxnSpPr>
          <p:cNvPr id="237" name="Google Shape;237;p46"/>
          <p:cNvCxnSpPr/>
          <p:nvPr/>
        </p:nvCxnSpPr>
        <p:spPr>
          <a:xfrm>
            <a:off x="3190500" y="2845022"/>
            <a:ext cx="2763000" cy="0"/>
          </a:xfrm>
          <a:prstGeom prst="straightConnector1">
            <a:avLst/>
          </a:prstGeom>
          <a:noFill/>
          <a:ln w="9525" cap="flat" cmpd="sng">
            <a:solidFill>
              <a:schemeClr val="accent1"/>
            </a:solidFill>
            <a:prstDash val="solid"/>
            <a:round/>
            <a:headEnd type="none" w="sm" len="sm"/>
            <a:tailEnd type="none" w="sm" len="sm"/>
          </a:ln>
          <a:effectLst>
            <a:outerShdw blurRad="57150" dist="19050" dir="5400000" algn="bl" rotWithShape="0">
              <a:srgbClr val="FFFFFF">
                <a:alpha val="49803"/>
              </a:srgbClr>
            </a:outerShdw>
          </a:effectLst>
        </p:spPr>
      </p:cxn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37"/>
          <p:cNvSpPr txBox="1">
            <a:spLocks noGrp="1"/>
          </p:cNvSpPr>
          <p:nvPr>
            <p:ph type="title"/>
          </p:nvPr>
        </p:nvSpPr>
        <p:spPr>
          <a:xfrm>
            <a:off x="938500" y="445025"/>
            <a:ext cx="5735700" cy="941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400"/>
              <a:buNone/>
            </a:pPr>
            <a:r>
              <a:rPr lang="en"/>
              <a:t>PROXY SERVER</a:t>
            </a:r>
            <a:endParaRPr/>
          </a:p>
        </p:txBody>
      </p:sp>
      <p:sp>
        <p:nvSpPr>
          <p:cNvPr id="168" name="Google Shape;168;p37"/>
          <p:cNvSpPr txBox="1">
            <a:spLocks noGrp="1"/>
          </p:cNvSpPr>
          <p:nvPr>
            <p:ph type="body" idx="1"/>
          </p:nvPr>
        </p:nvSpPr>
        <p:spPr>
          <a:xfrm>
            <a:off x="453975" y="927575"/>
            <a:ext cx="7172100" cy="3039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50"/>
              <a:buNone/>
            </a:pPr>
            <a:r>
              <a:rPr lang="en" sz="1400"/>
              <a:t>The proxy server is a computer on the internet that accepts the incoming requests from the client and  forwards those requests to the destination server. It works as a gateway between the end-user and the  internet. It has its own IP address. It separates the client system and web server from the global network.  The word proxy means "to act on behalf of another," and a proxy server acts on behalf of the user.</a:t>
            </a:r>
            <a:endParaRPr sz="1400"/>
          </a:p>
          <a:p>
            <a:pPr marL="0" lvl="0" indent="0" algn="l" rtl="0">
              <a:lnSpc>
                <a:spcPct val="100000"/>
              </a:lnSpc>
              <a:spcBef>
                <a:spcPts val="0"/>
              </a:spcBef>
              <a:spcAft>
                <a:spcPts val="0"/>
              </a:spcAft>
              <a:buSzPts val="1150"/>
              <a:buNone/>
            </a:pPr>
            <a:endParaRPr sz="1400"/>
          </a:p>
          <a:p>
            <a:pPr marL="0" lvl="0" indent="0" algn="l" rtl="0">
              <a:lnSpc>
                <a:spcPct val="100000"/>
              </a:lnSpc>
              <a:spcBef>
                <a:spcPts val="0"/>
              </a:spcBef>
              <a:spcAft>
                <a:spcPts val="0"/>
              </a:spcAft>
              <a:buSzPts val="1150"/>
              <a:buNone/>
            </a:pPr>
            <a:r>
              <a:rPr lang="en" sz="1400"/>
              <a:t>There are two main purposes of proxy server:</a:t>
            </a:r>
            <a:endParaRPr sz="1400"/>
          </a:p>
          <a:p>
            <a:pPr marL="0" lvl="0" indent="0" algn="l" rtl="0">
              <a:lnSpc>
                <a:spcPct val="100000"/>
              </a:lnSpc>
              <a:spcBef>
                <a:spcPts val="0"/>
              </a:spcBef>
              <a:spcAft>
                <a:spcPts val="0"/>
              </a:spcAft>
              <a:buSzPts val="1150"/>
              <a:buNone/>
            </a:pPr>
            <a:endParaRPr sz="1400"/>
          </a:p>
          <a:p>
            <a:pPr marL="457200" lvl="0" indent="-317500" algn="l" rtl="0">
              <a:lnSpc>
                <a:spcPct val="100000"/>
              </a:lnSpc>
              <a:spcBef>
                <a:spcPts val="0"/>
              </a:spcBef>
              <a:spcAft>
                <a:spcPts val="0"/>
              </a:spcAft>
              <a:buClr>
                <a:schemeClr val="accent1"/>
              </a:buClr>
              <a:buSzPts val="1400"/>
              <a:buFont typeface="Montserrat ExtraBold"/>
              <a:buAutoNum type="arabicPeriod"/>
            </a:pPr>
            <a:r>
              <a:rPr lang="en" sz="1400"/>
              <a:t>To keep the system behind it anonymous.</a:t>
            </a:r>
            <a:endParaRPr sz="1400"/>
          </a:p>
          <a:p>
            <a:pPr marL="457200" lvl="0" indent="0" algn="l" rtl="0">
              <a:lnSpc>
                <a:spcPct val="100000"/>
              </a:lnSpc>
              <a:spcBef>
                <a:spcPts val="0"/>
              </a:spcBef>
              <a:spcAft>
                <a:spcPts val="0"/>
              </a:spcAft>
              <a:buNone/>
            </a:pPr>
            <a:endParaRPr sz="1400"/>
          </a:p>
          <a:p>
            <a:pPr marL="457200" lvl="0" indent="-317500" algn="l" rtl="0">
              <a:lnSpc>
                <a:spcPct val="100000"/>
              </a:lnSpc>
              <a:spcBef>
                <a:spcPts val="0"/>
              </a:spcBef>
              <a:spcAft>
                <a:spcPts val="0"/>
              </a:spcAft>
              <a:buClr>
                <a:schemeClr val="accent1"/>
              </a:buClr>
              <a:buSzPts val="1400"/>
              <a:buFont typeface="Montserrat ExtraBold"/>
              <a:buAutoNum type="arabicPeriod"/>
            </a:pPr>
            <a:r>
              <a:rPr lang="en" sz="1400"/>
              <a:t>To speed up access to a resource through caching.</a:t>
            </a:r>
            <a:endParaRPr sz="1400"/>
          </a:p>
        </p:txBody>
      </p:sp>
      <p:cxnSp>
        <p:nvCxnSpPr>
          <p:cNvPr id="169" name="Google Shape;169;p37"/>
          <p:cNvCxnSpPr/>
          <p:nvPr/>
        </p:nvCxnSpPr>
        <p:spPr>
          <a:xfrm>
            <a:off x="1026200" y="414022"/>
            <a:ext cx="2763000" cy="0"/>
          </a:xfrm>
          <a:prstGeom prst="straightConnector1">
            <a:avLst/>
          </a:prstGeom>
          <a:noFill/>
          <a:ln w="9525" cap="flat" cmpd="sng">
            <a:solidFill>
              <a:schemeClr val="accent1"/>
            </a:solidFill>
            <a:prstDash val="solid"/>
            <a:round/>
            <a:headEnd type="none" w="sm" len="sm"/>
            <a:tailEnd type="none" w="sm" len="sm"/>
          </a:ln>
          <a:effectLst>
            <a:outerShdw blurRad="57150" dist="19050" dir="5400000" algn="bl" rotWithShape="0">
              <a:srgbClr val="FFFFFF">
                <a:alpha val="49803"/>
              </a:srgbClr>
            </a:outerShdw>
          </a:effectLst>
        </p:spPr>
      </p:cxnSp>
      <p:pic>
        <p:nvPicPr>
          <p:cNvPr id="170" name="Google Shape;170;p37"/>
          <p:cNvPicPr preferRelativeResize="0"/>
          <p:nvPr/>
        </p:nvPicPr>
        <p:blipFill rotWithShape="1">
          <a:blip r:embed="rId3">
            <a:alphaModFix/>
          </a:blip>
          <a:srcRect l="5319" r="-5320"/>
          <a:stretch/>
        </p:blipFill>
        <p:spPr>
          <a:xfrm>
            <a:off x="2722050" y="3694300"/>
            <a:ext cx="4226175" cy="12660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38"/>
          <p:cNvSpPr txBox="1">
            <a:spLocks noGrp="1"/>
          </p:cNvSpPr>
          <p:nvPr>
            <p:ph type="title"/>
          </p:nvPr>
        </p:nvSpPr>
        <p:spPr>
          <a:xfrm>
            <a:off x="938500" y="445025"/>
            <a:ext cx="6276600" cy="941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400"/>
              <a:buNone/>
            </a:pPr>
            <a:r>
              <a:rPr lang="en"/>
              <a:t>ADVANTAGES AND DISADVANTAGES OF PROXY SERVER</a:t>
            </a:r>
            <a:endParaRPr/>
          </a:p>
        </p:txBody>
      </p:sp>
      <p:sp>
        <p:nvSpPr>
          <p:cNvPr id="176" name="Google Shape;176;p38"/>
          <p:cNvSpPr txBox="1">
            <a:spLocks noGrp="1"/>
          </p:cNvSpPr>
          <p:nvPr>
            <p:ph type="body" idx="1"/>
          </p:nvPr>
        </p:nvSpPr>
        <p:spPr>
          <a:xfrm>
            <a:off x="509900" y="1996825"/>
            <a:ext cx="3795600" cy="2595600"/>
          </a:xfrm>
          <a:prstGeom prst="rect">
            <a:avLst/>
          </a:prstGeom>
          <a:noFill/>
          <a:ln>
            <a:noFill/>
          </a:ln>
        </p:spPr>
        <p:txBody>
          <a:bodyPr spcFirstLastPara="1" wrap="square" lIns="91425" tIns="91425" rIns="91425" bIns="91425" anchor="t" anchorCtr="0">
            <a:noAutofit/>
          </a:bodyPr>
          <a:lstStyle/>
          <a:p>
            <a:pPr marL="457200" lvl="0" indent="-317500" algn="l" rtl="0">
              <a:lnSpc>
                <a:spcPct val="100000"/>
              </a:lnSpc>
              <a:spcBef>
                <a:spcPts val="1000"/>
              </a:spcBef>
              <a:spcAft>
                <a:spcPts val="0"/>
              </a:spcAft>
              <a:buSzPts val="1400"/>
              <a:buChar char="●"/>
            </a:pPr>
            <a:r>
              <a:rPr lang="en"/>
              <a:t>It improves the security and enhances the privacy of the user.</a:t>
            </a:r>
            <a:endParaRPr/>
          </a:p>
          <a:p>
            <a:pPr marL="457200" lvl="0" indent="-317500" algn="l" rtl="0">
              <a:lnSpc>
                <a:spcPct val="100000"/>
              </a:lnSpc>
              <a:spcBef>
                <a:spcPts val="1000"/>
              </a:spcBef>
              <a:spcAft>
                <a:spcPts val="0"/>
              </a:spcAft>
              <a:buSzPts val="1400"/>
              <a:buChar char="●"/>
            </a:pPr>
            <a:r>
              <a:rPr lang="en"/>
              <a:t>It hides the identity (IP address) of the user.</a:t>
            </a:r>
            <a:endParaRPr/>
          </a:p>
          <a:p>
            <a:pPr marL="457200" lvl="0" indent="-317500" algn="l" rtl="0">
              <a:lnSpc>
                <a:spcPct val="100000"/>
              </a:lnSpc>
              <a:spcBef>
                <a:spcPts val="1000"/>
              </a:spcBef>
              <a:spcAft>
                <a:spcPts val="0"/>
              </a:spcAft>
              <a:buSzPts val="1400"/>
              <a:buChar char="●"/>
            </a:pPr>
            <a:r>
              <a:rPr lang="en"/>
              <a:t>It controls the traffic and prevents crashes.</a:t>
            </a:r>
            <a:endParaRPr/>
          </a:p>
          <a:p>
            <a:pPr marL="457200" lvl="0" indent="-317500" algn="l" rtl="0">
              <a:lnSpc>
                <a:spcPct val="100000"/>
              </a:lnSpc>
              <a:spcBef>
                <a:spcPts val="1000"/>
              </a:spcBef>
              <a:spcAft>
                <a:spcPts val="0"/>
              </a:spcAft>
              <a:buSzPts val="1400"/>
              <a:buChar char="●"/>
            </a:pPr>
            <a:r>
              <a:rPr lang="en"/>
              <a:t>Protect our network from malware.</a:t>
            </a:r>
            <a:endParaRPr/>
          </a:p>
          <a:p>
            <a:pPr marL="457200" lvl="0" indent="-317500" algn="l" rtl="0">
              <a:lnSpc>
                <a:spcPct val="100000"/>
              </a:lnSpc>
              <a:spcBef>
                <a:spcPts val="1000"/>
              </a:spcBef>
              <a:spcAft>
                <a:spcPts val="1000"/>
              </a:spcAft>
              <a:buSzPts val="1400"/>
              <a:buChar char="●"/>
            </a:pPr>
            <a:r>
              <a:rPr lang="en"/>
              <a:t>Allows access to the restricted content.</a:t>
            </a:r>
            <a:endParaRPr/>
          </a:p>
        </p:txBody>
      </p:sp>
      <p:sp>
        <p:nvSpPr>
          <p:cNvPr id="177" name="Google Shape;177;p38"/>
          <p:cNvSpPr txBox="1">
            <a:spLocks noGrp="1"/>
          </p:cNvSpPr>
          <p:nvPr>
            <p:ph type="body" idx="2"/>
          </p:nvPr>
        </p:nvSpPr>
        <p:spPr>
          <a:xfrm>
            <a:off x="4653425" y="1965825"/>
            <a:ext cx="3949800" cy="1795500"/>
          </a:xfrm>
          <a:prstGeom prst="rect">
            <a:avLst/>
          </a:prstGeom>
          <a:noFill/>
          <a:ln>
            <a:noFill/>
          </a:ln>
        </p:spPr>
        <p:txBody>
          <a:bodyPr spcFirstLastPara="1" wrap="square" lIns="91425" tIns="91425" rIns="91425" bIns="91425" anchor="t" anchorCtr="0">
            <a:noAutofit/>
          </a:bodyPr>
          <a:lstStyle/>
          <a:p>
            <a:pPr marL="457200" lvl="0" indent="-317500" algn="l" rtl="0">
              <a:lnSpc>
                <a:spcPct val="100000"/>
              </a:lnSpc>
              <a:spcBef>
                <a:spcPts val="1000"/>
              </a:spcBef>
              <a:spcAft>
                <a:spcPts val="0"/>
              </a:spcAft>
              <a:buSzPts val="1400"/>
              <a:buChar char="●"/>
            </a:pPr>
            <a:r>
              <a:rPr lang="en"/>
              <a:t>Proxy Server Risks</a:t>
            </a:r>
            <a:endParaRPr/>
          </a:p>
          <a:p>
            <a:pPr marL="457200" lvl="0" indent="0" algn="l" rtl="0">
              <a:lnSpc>
                <a:spcPct val="100000"/>
              </a:lnSpc>
              <a:spcBef>
                <a:spcPts val="1000"/>
              </a:spcBef>
              <a:spcAft>
                <a:spcPts val="0"/>
              </a:spcAft>
              <a:buNone/>
            </a:pPr>
            <a:endParaRPr/>
          </a:p>
          <a:p>
            <a:pPr marL="457200" lvl="0" indent="-317500" algn="l" rtl="0">
              <a:lnSpc>
                <a:spcPct val="100000"/>
              </a:lnSpc>
              <a:spcBef>
                <a:spcPts val="1000"/>
              </a:spcBef>
              <a:spcAft>
                <a:spcPts val="0"/>
              </a:spcAft>
              <a:buSzPts val="1400"/>
              <a:buChar char="●"/>
            </a:pPr>
            <a:r>
              <a:rPr lang="en"/>
              <a:t>Browsing history log</a:t>
            </a:r>
            <a:endParaRPr/>
          </a:p>
          <a:p>
            <a:pPr marL="457200" lvl="0" indent="0" algn="l" rtl="0">
              <a:lnSpc>
                <a:spcPct val="100000"/>
              </a:lnSpc>
              <a:spcBef>
                <a:spcPts val="1000"/>
              </a:spcBef>
              <a:spcAft>
                <a:spcPts val="0"/>
              </a:spcAft>
              <a:buNone/>
            </a:pPr>
            <a:endParaRPr/>
          </a:p>
          <a:p>
            <a:pPr marL="457200" lvl="0" indent="-317500" algn="l" rtl="0">
              <a:lnSpc>
                <a:spcPct val="100000"/>
              </a:lnSpc>
              <a:spcBef>
                <a:spcPts val="1000"/>
              </a:spcBef>
              <a:spcAft>
                <a:spcPts val="0"/>
              </a:spcAft>
              <a:buSzPts val="1400"/>
              <a:buChar char="●"/>
            </a:pPr>
            <a:r>
              <a:rPr lang="en"/>
              <a:t>No encryption</a:t>
            </a:r>
            <a:endParaRPr/>
          </a:p>
          <a:p>
            <a:pPr marL="457200" lvl="0" indent="0" algn="l" rtl="0">
              <a:lnSpc>
                <a:spcPct val="100000"/>
              </a:lnSpc>
              <a:spcBef>
                <a:spcPts val="1000"/>
              </a:spcBef>
              <a:spcAft>
                <a:spcPts val="1000"/>
              </a:spcAft>
              <a:buNone/>
            </a:pPr>
            <a:endParaRPr/>
          </a:p>
        </p:txBody>
      </p:sp>
      <p:sp>
        <p:nvSpPr>
          <p:cNvPr id="178" name="Google Shape;178;p38"/>
          <p:cNvSpPr txBox="1">
            <a:spLocks noGrp="1"/>
          </p:cNvSpPr>
          <p:nvPr>
            <p:ph type="title" idx="3"/>
          </p:nvPr>
        </p:nvSpPr>
        <p:spPr>
          <a:xfrm>
            <a:off x="1026199" y="1417425"/>
            <a:ext cx="3258900" cy="5484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1800"/>
              <a:buNone/>
            </a:pPr>
            <a:r>
              <a:rPr lang="en"/>
              <a:t>ADVANTAGES</a:t>
            </a:r>
            <a:endParaRPr/>
          </a:p>
        </p:txBody>
      </p:sp>
      <p:sp>
        <p:nvSpPr>
          <p:cNvPr id="179" name="Google Shape;179;p38"/>
          <p:cNvSpPr txBox="1">
            <a:spLocks noGrp="1"/>
          </p:cNvSpPr>
          <p:nvPr>
            <p:ph type="title" idx="4"/>
          </p:nvPr>
        </p:nvSpPr>
        <p:spPr>
          <a:xfrm>
            <a:off x="4850724" y="1460775"/>
            <a:ext cx="3258900" cy="4617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1800"/>
              <a:buNone/>
            </a:pPr>
            <a:r>
              <a:rPr lang="en"/>
              <a:t>DISADVANTAGES</a:t>
            </a:r>
            <a:endParaRPr/>
          </a:p>
        </p:txBody>
      </p:sp>
      <p:cxnSp>
        <p:nvCxnSpPr>
          <p:cNvPr id="180" name="Google Shape;180;p38"/>
          <p:cNvCxnSpPr/>
          <p:nvPr/>
        </p:nvCxnSpPr>
        <p:spPr>
          <a:xfrm>
            <a:off x="1026200" y="414022"/>
            <a:ext cx="2763000" cy="0"/>
          </a:xfrm>
          <a:prstGeom prst="straightConnector1">
            <a:avLst/>
          </a:prstGeom>
          <a:noFill/>
          <a:ln w="9525" cap="flat" cmpd="sng">
            <a:solidFill>
              <a:schemeClr val="accent1"/>
            </a:solidFill>
            <a:prstDash val="solid"/>
            <a:round/>
            <a:headEnd type="none" w="sm" len="sm"/>
            <a:tailEnd type="none" w="sm" len="sm"/>
          </a:ln>
          <a:effectLst>
            <a:outerShdw blurRad="57150" dist="19050" dir="5400000" algn="bl" rotWithShape="0">
              <a:srgbClr val="FFFFFF">
                <a:alpha val="49803"/>
              </a:srgbClr>
            </a:outerShdw>
          </a:effectLst>
        </p:spPr>
      </p:cxn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39"/>
          <p:cNvSpPr txBox="1">
            <a:spLocks noGrp="1"/>
          </p:cNvSpPr>
          <p:nvPr>
            <p:ph type="title"/>
          </p:nvPr>
        </p:nvSpPr>
        <p:spPr>
          <a:xfrm>
            <a:off x="938500" y="445025"/>
            <a:ext cx="57357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SOCKET PROGRAMMING</a:t>
            </a:r>
            <a:endParaRPr/>
          </a:p>
        </p:txBody>
      </p:sp>
      <p:sp>
        <p:nvSpPr>
          <p:cNvPr id="186" name="Google Shape;186;p39"/>
          <p:cNvSpPr txBox="1">
            <a:spLocks noGrp="1"/>
          </p:cNvSpPr>
          <p:nvPr>
            <p:ph type="body" idx="1"/>
          </p:nvPr>
        </p:nvSpPr>
        <p:spPr>
          <a:xfrm>
            <a:off x="887500" y="1317475"/>
            <a:ext cx="6674700" cy="3039900"/>
          </a:xfrm>
          <a:prstGeom prst="rect">
            <a:avLst/>
          </a:prstGeom>
        </p:spPr>
        <p:txBody>
          <a:bodyPr spcFirstLastPara="1" wrap="square" lIns="91425" tIns="91425" rIns="91425" bIns="91425" anchor="t" anchorCtr="0">
            <a:noAutofit/>
          </a:bodyPr>
          <a:lstStyle/>
          <a:p>
            <a:pPr marL="457200" lvl="0" indent="-320675" algn="l" rtl="0">
              <a:spcBef>
                <a:spcPts val="0"/>
              </a:spcBef>
              <a:spcAft>
                <a:spcPts val="0"/>
              </a:spcAft>
              <a:buSzPts val="1450"/>
              <a:buChar char="●"/>
            </a:pPr>
            <a:r>
              <a:rPr lang="en" sz="1450"/>
              <a:t>Socket programming is a way of connecting two nodes on a network to communicate  with each other. One socket(node) listens on a particular port at an IP, while the other  socket reaches out to the other to form a connection. The server forms the listener  socket while the client reaches out to the server.</a:t>
            </a:r>
            <a:endParaRPr sz="1450"/>
          </a:p>
          <a:p>
            <a:pPr marL="457200" lvl="0" indent="0" algn="l" rtl="0">
              <a:spcBef>
                <a:spcPts val="0"/>
              </a:spcBef>
              <a:spcAft>
                <a:spcPts val="0"/>
              </a:spcAft>
              <a:buNone/>
            </a:pPr>
            <a:endParaRPr sz="1450"/>
          </a:p>
          <a:p>
            <a:pPr marL="457200" lvl="0" indent="0" algn="l" rtl="0">
              <a:spcBef>
                <a:spcPts val="0"/>
              </a:spcBef>
              <a:spcAft>
                <a:spcPts val="0"/>
              </a:spcAft>
              <a:buNone/>
            </a:pPr>
            <a:endParaRPr sz="1450"/>
          </a:p>
          <a:p>
            <a:pPr marL="457200" lvl="0" indent="-320675" algn="l" rtl="0">
              <a:spcBef>
                <a:spcPts val="0"/>
              </a:spcBef>
              <a:spcAft>
                <a:spcPts val="0"/>
              </a:spcAft>
              <a:buSzPts val="1450"/>
              <a:buChar char="●"/>
            </a:pPr>
            <a:r>
              <a:rPr lang="en" sz="1450"/>
              <a:t>They are the real backbones behind web browsing. In simpler terms, there is a server  and a client.</a:t>
            </a:r>
            <a:endParaRPr sz="1450"/>
          </a:p>
          <a:p>
            <a:pPr marL="0" lvl="0" indent="0" algn="l" rtl="0">
              <a:spcBef>
                <a:spcPts val="0"/>
              </a:spcBef>
              <a:spcAft>
                <a:spcPts val="0"/>
              </a:spcAft>
              <a:buNone/>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40"/>
          <p:cNvSpPr txBox="1">
            <a:spLocks noGrp="1"/>
          </p:cNvSpPr>
          <p:nvPr>
            <p:ph type="body" idx="1"/>
          </p:nvPr>
        </p:nvSpPr>
        <p:spPr>
          <a:xfrm>
            <a:off x="459250" y="332100"/>
            <a:ext cx="4347600" cy="44793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Font typeface="Times New Roman"/>
              <a:buChar char="●"/>
            </a:pPr>
            <a:r>
              <a:rPr lang="en" sz="1300">
                <a:latin typeface="Times New Roman"/>
                <a:ea typeface="Times New Roman"/>
                <a:cs typeface="Times New Roman"/>
                <a:sym typeface="Times New Roman"/>
              </a:rPr>
              <a:t>Socket is an endpoint, you can say node, machine or anything and is the 1st system call and its purpose is to activate the endpoint.</a:t>
            </a:r>
            <a:endParaRPr sz="1300">
              <a:latin typeface="Times New Roman"/>
              <a:ea typeface="Times New Roman"/>
              <a:cs typeface="Times New Roman"/>
              <a:sym typeface="Times New Roman"/>
            </a:endParaRPr>
          </a:p>
          <a:p>
            <a:pPr marL="457200" lvl="0" indent="-311150" algn="l" rtl="0">
              <a:spcBef>
                <a:spcPts val="0"/>
              </a:spcBef>
              <a:spcAft>
                <a:spcPts val="0"/>
              </a:spcAft>
              <a:buSzPts val="1300"/>
              <a:buFont typeface="Times New Roman"/>
              <a:buChar char="●"/>
            </a:pPr>
            <a:r>
              <a:rPr lang="en" sz="1300">
                <a:latin typeface="Times New Roman"/>
                <a:ea typeface="Times New Roman"/>
                <a:cs typeface="Times New Roman"/>
                <a:sym typeface="Times New Roman"/>
              </a:rPr>
              <a:t>There are three parameters in the socket.(domain,type,protocol)</a:t>
            </a:r>
            <a:endParaRPr sz="1300">
              <a:latin typeface="Times New Roman"/>
              <a:ea typeface="Times New Roman"/>
              <a:cs typeface="Times New Roman"/>
              <a:sym typeface="Times New Roman"/>
            </a:endParaRPr>
          </a:p>
          <a:p>
            <a:pPr marL="457200" lvl="0" indent="-311150" algn="l" rtl="0">
              <a:spcBef>
                <a:spcPts val="0"/>
              </a:spcBef>
              <a:spcAft>
                <a:spcPts val="0"/>
              </a:spcAft>
              <a:buSzPts val="1300"/>
              <a:buFont typeface="Times New Roman"/>
              <a:buChar char="●"/>
            </a:pPr>
            <a:r>
              <a:rPr lang="en" sz="1300">
                <a:latin typeface="Times New Roman"/>
                <a:ea typeface="Times New Roman"/>
                <a:cs typeface="Times New Roman"/>
                <a:sym typeface="Times New Roman"/>
              </a:rPr>
              <a:t>Binding is the next in the case of server binding means associating the address</a:t>
            </a:r>
            <a:endParaRPr sz="1300">
              <a:latin typeface="Times New Roman"/>
              <a:ea typeface="Times New Roman"/>
              <a:cs typeface="Times New Roman"/>
              <a:sym typeface="Times New Roman"/>
            </a:endParaRPr>
          </a:p>
          <a:p>
            <a:pPr marL="457200" lvl="0" indent="-311150" algn="l" rtl="0">
              <a:spcBef>
                <a:spcPts val="0"/>
              </a:spcBef>
              <a:spcAft>
                <a:spcPts val="0"/>
              </a:spcAft>
              <a:buSzPts val="1300"/>
              <a:buFont typeface="Times New Roman"/>
              <a:buChar char="●"/>
            </a:pPr>
            <a:r>
              <a:rPr lang="en" sz="1300">
                <a:latin typeface="Times New Roman"/>
                <a:ea typeface="Times New Roman"/>
                <a:cs typeface="Times New Roman"/>
                <a:sym typeface="Times New Roman"/>
              </a:rPr>
              <a:t>address is a combination of IP address + port number .If you are taking IPv4, then it has 32 bit address, that is a logical address plus port number of 16 bit, so you can say you are assigning 48 bit socket address.</a:t>
            </a:r>
            <a:endParaRPr sz="1300">
              <a:latin typeface="Times New Roman"/>
              <a:ea typeface="Times New Roman"/>
              <a:cs typeface="Times New Roman"/>
              <a:sym typeface="Times New Roman"/>
            </a:endParaRPr>
          </a:p>
          <a:p>
            <a:pPr marL="457200" lvl="0" indent="-311150" algn="l" rtl="0">
              <a:spcBef>
                <a:spcPts val="0"/>
              </a:spcBef>
              <a:spcAft>
                <a:spcPts val="0"/>
              </a:spcAft>
              <a:buSzPts val="1300"/>
              <a:buFont typeface="Times New Roman"/>
              <a:buChar char="●"/>
            </a:pPr>
            <a:r>
              <a:rPr lang="en" sz="1300">
                <a:latin typeface="Times New Roman"/>
                <a:ea typeface="Times New Roman"/>
                <a:cs typeface="Times New Roman"/>
                <a:sym typeface="Times New Roman"/>
              </a:rPr>
              <a:t>listen means, number is given, now the server in passive mode, the server is waiting in the passive mode</a:t>
            </a:r>
            <a:endParaRPr sz="1300">
              <a:latin typeface="Times New Roman"/>
              <a:ea typeface="Times New Roman"/>
              <a:cs typeface="Times New Roman"/>
              <a:sym typeface="Times New Roman"/>
            </a:endParaRPr>
          </a:p>
          <a:p>
            <a:pPr marL="457200" lvl="0" indent="-311150" algn="l" rtl="0">
              <a:spcBef>
                <a:spcPts val="0"/>
              </a:spcBef>
              <a:spcAft>
                <a:spcPts val="0"/>
              </a:spcAft>
              <a:buSzPts val="1300"/>
              <a:buFont typeface="Times New Roman"/>
              <a:buChar char="●"/>
            </a:pPr>
            <a:r>
              <a:rPr lang="en" sz="1300">
                <a:latin typeface="Times New Roman"/>
                <a:ea typeface="Times New Roman"/>
                <a:cs typeface="Times New Roman"/>
                <a:sym typeface="Times New Roman"/>
              </a:rPr>
              <a:t>The important thing here is backlog backlog is a queue and we mention the length of queue in it and in that queue we put the requests from multiple clients, we'll put all that pending requests in the queue</a:t>
            </a:r>
            <a:endParaRPr sz="1300">
              <a:latin typeface="Times New Roman"/>
              <a:ea typeface="Times New Roman"/>
              <a:cs typeface="Times New Roman"/>
              <a:sym typeface="Times New Roman"/>
            </a:endParaRPr>
          </a:p>
          <a:p>
            <a:pPr marL="457200" lvl="0" indent="-311150" algn="l" rtl="0">
              <a:spcBef>
                <a:spcPts val="0"/>
              </a:spcBef>
              <a:spcAft>
                <a:spcPts val="0"/>
              </a:spcAft>
              <a:buSzPts val="1300"/>
              <a:buFont typeface="Times New Roman"/>
              <a:buChar char="●"/>
            </a:pPr>
            <a:r>
              <a:rPr lang="en" sz="1300">
                <a:latin typeface="Times New Roman"/>
                <a:ea typeface="Times New Roman"/>
                <a:cs typeface="Times New Roman"/>
                <a:sym typeface="Times New Roman"/>
              </a:rPr>
              <a:t>When it comes in the queue and the queue is filled completely, then we will send a message to the client that our queue is full, the connection can't be made now, please try after sometime</a:t>
            </a:r>
            <a:endParaRPr sz="1300">
              <a:solidFill>
                <a:srgbClr val="000000"/>
              </a:solidFill>
              <a:latin typeface="Times New Roman"/>
              <a:ea typeface="Times New Roman"/>
              <a:cs typeface="Times New Roman"/>
              <a:sym typeface="Times New Roman"/>
            </a:endParaRPr>
          </a:p>
        </p:txBody>
      </p:sp>
      <p:pic>
        <p:nvPicPr>
          <p:cNvPr id="4" name="Picture 3">
            <a:extLst>
              <a:ext uri="{FF2B5EF4-FFF2-40B4-BE49-F238E27FC236}">
                <a16:creationId xmlns:a16="http://schemas.microsoft.com/office/drawing/2014/main" id="{2B8015A9-62EC-7E9E-E2FF-1350AE53DED8}"/>
              </a:ext>
            </a:extLst>
          </p:cNvPr>
          <p:cNvPicPr>
            <a:picLocks noChangeAspect="1"/>
          </p:cNvPicPr>
          <p:nvPr/>
        </p:nvPicPr>
        <p:blipFill>
          <a:blip r:embed="rId3"/>
          <a:stretch>
            <a:fillRect/>
          </a:stretch>
        </p:blipFill>
        <p:spPr>
          <a:xfrm>
            <a:off x="5266049" y="445025"/>
            <a:ext cx="3599346" cy="4328187"/>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41"/>
          <p:cNvSpPr txBox="1">
            <a:spLocks noGrp="1"/>
          </p:cNvSpPr>
          <p:nvPr>
            <p:ph type="title"/>
          </p:nvPr>
        </p:nvSpPr>
        <p:spPr>
          <a:xfrm>
            <a:off x="938500" y="445025"/>
            <a:ext cx="5582700" cy="941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400"/>
              <a:buNone/>
            </a:pPr>
            <a:r>
              <a:rPr lang="en"/>
              <a:t>IMPLEMENTATION OF PROXY SERVER-</a:t>
            </a:r>
            <a:endParaRPr>
              <a:solidFill>
                <a:schemeClr val="accent1"/>
              </a:solidFill>
            </a:endParaRPr>
          </a:p>
        </p:txBody>
      </p:sp>
      <p:sp>
        <p:nvSpPr>
          <p:cNvPr id="198" name="Google Shape;198;p41"/>
          <p:cNvSpPr txBox="1">
            <a:spLocks noGrp="1"/>
          </p:cNvSpPr>
          <p:nvPr>
            <p:ph type="body" idx="1"/>
          </p:nvPr>
        </p:nvSpPr>
        <p:spPr>
          <a:xfrm>
            <a:off x="509875" y="1240600"/>
            <a:ext cx="6174600" cy="3302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1600"/>
              </a:spcBef>
              <a:spcAft>
                <a:spcPts val="0"/>
              </a:spcAft>
              <a:buSzPts val="1400"/>
              <a:buNone/>
            </a:pPr>
            <a:r>
              <a:rPr lang="en"/>
              <a:t>Step 1 -</a:t>
            </a:r>
            <a:endParaRPr/>
          </a:p>
          <a:p>
            <a:pPr marL="0" lvl="0" indent="0" algn="l" rtl="0">
              <a:lnSpc>
                <a:spcPct val="100000"/>
              </a:lnSpc>
              <a:spcBef>
                <a:spcPts val="1600"/>
              </a:spcBef>
              <a:spcAft>
                <a:spcPts val="0"/>
              </a:spcAft>
              <a:buSzPts val="1400"/>
              <a:buNone/>
            </a:pPr>
            <a:r>
              <a:rPr lang="en"/>
              <a:t>The proxy acts as the man-in-middle between client which is our browser and the web server to which the request (HTTP or HTTPS) is sent. To use the proxy, we will have to set it in the browser proxy setting with IP 127.0.1.1 at port 8080.</a:t>
            </a:r>
            <a:endParaRPr/>
          </a:p>
          <a:p>
            <a:pPr marL="0" lvl="0" indent="0" algn="l" rtl="0">
              <a:lnSpc>
                <a:spcPct val="100000"/>
              </a:lnSpc>
              <a:spcBef>
                <a:spcPts val="1600"/>
              </a:spcBef>
              <a:spcAft>
                <a:spcPts val="1600"/>
              </a:spcAft>
              <a:buSzPts val="1400"/>
              <a:buNone/>
            </a:pPr>
            <a:endParaRPr/>
          </a:p>
        </p:txBody>
      </p:sp>
      <p:cxnSp>
        <p:nvCxnSpPr>
          <p:cNvPr id="199" name="Google Shape;199;p41"/>
          <p:cNvCxnSpPr/>
          <p:nvPr/>
        </p:nvCxnSpPr>
        <p:spPr>
          <a:xfrm>
            <a:off x="1026200" y="414022"/>
            <a:ext cx="2763000" cy="0"/>
          </a:xfrm>
          <a:prstGeom prst="straightConnector1">
            <a:avLst/>
          </a:prstGeom>
          <a:noFill/>
          <a:ln w="9525" cap="flat" cmpd="sng">
            <a:solidFill>
              <a:schemeClr val="accent1"/>
            </a:solidFill>
            <a:prstDash val="solid"/>
            <a:round/>
            <a:headEnd type="none" w="sm" len="sm"/>
            <a:tailEnd type="none" w="sm" len="sm"/>
          </a:ln>
          <a:effectLst>
            <a:outerShdw blurRad="57150" dist="19050" dir="5400000" algn="bl" rotWithShape="0">
              <a:srgbClr val="FFFFFF">
                <a:alpha val="49803"/>
              </a:srgbClr>
            </a:outerShdw>
          </a:effectLst>
        </p:spPr>
      </p:cxnSp>
      <p:pic>
        <p:nvPicPr>
          <p:cNvPr id="200" name="Google Shape;200;p41"/>
          <p:cNvPicPr preferRelativeResize="0"/>
          <p:nvPr/>
        </p:nvPicPr>
        <p:blipFill rotWithShape="1">
          <a:blip r:embed="rId3">
            <a:alphaModFix/>
          </a:blip>
          <a:srcRect l="-4537" r="-4537" b="-9075"/>
          <a:stretch/>
        </p:blipFill>
        <p:spPr>
          <a:xfrm>
            <a:off x="3729849" y="2650770"/>
            <a:ext cx="5582701" cy="250426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42"/>
          <p:cNvSpPr txBox="1">
            <a:spLocks noGrp="1"/>
          </p:cNvSpPr>
          <p:nvPr>
            <p:ph type="title"/>
          </p:nvPr>
        </p:nvSpPr>
        <p:spPr>
          <a:xfrm>
            <a:off x="938500" y="445025"/>
            <a:ext cx="5582700" cy="941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400"/>
              <a:buNone/>
            </a:pPr>
            <a:r>
              <a:rPr lang="en"/>
              <a:t>IMPLEMENTATION OF PROXY SERVER-</a:t>
            </a:r>
            <a:endParaRPr>
              <a:solidFill>
                <a:schemeClr val="accent1"/>
              </a:solidFill>
            </a:endParaRPr>
          </a:p>
        </p:txBody>
      </p:sp>
      <p:sp>
        <p:nvSpPr>
          <p:cNvPr id="206" name="Google Shape;206;p42"/>
          <p:cNvSpPr txBox="1">
            <a:spLocks noGrp="1"/>
          </p:cNvSpPr>
          <p:nvPr>
            <p:ph type="body" idx="1"/>
          </p:nvPr>
        </p:nvSpPr>
        <p:spPr>
          <a:xfrm>
            <a:off x="509875" y="1240600"/>
            <a:ext cx="6174600" cy="3302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1600"/>
              </a:spcBef>
              <a:spcAft>
                <a:spcPts val="0"/>
              </a:spcAft>
              <a:buSzPts val="1400"/>
              <a:buNone/>
            </a:pPr>
            <a:r>
              <a:rPr lang="en"/>
              <a:t>Step 2 -</a:t>
            </a:r>
            <a:endParaRPr/>
          </a:p>
          <a:p>
            <a:pPr marL="0" lvl="0" indent="0" algn="l" rtl="0">
              <a:lnSpc>
                <a:spcPct val="100000"/>
              </a:lnSpc>
              <a:spcBef>
                <a:spcPts val="1600"/>
              </a:spcBef>
              <a:spcAft>
                <a:spcPts val="0"/>
              </a:spcAft>
              <a:buNone/>
            </a:pPr>
            <a:r>
              <a:rPr lang="en"/>
              <a:t>Before running the proxy, we have to make sure that no other process is running on port 8080. To do that, open terminal and type:  sudo lsof -t -i tcp:8080 | xargs kill -9</a:t>
            </a:r>
            <a:endParaRPr/>
          </a:p>
          <a:p>
            <a:pPr marL="0" lvl="0" indent="0" algn="l" rtl="0">
              <a:lnSpc>
                <a:spcPct val="100000"/>
              </a:lnSpc>
              <a:spcBef>
                <a:spcPts val="1600"/>
              </a:spcBef>
              <a:spcAft>
                <a:spcPts val="0"/>
              </a:spcAft>
              <a:buSzPts val="1400"/>
              <a:buNone/>
            </a:pPr>
            <a:r>
              <a:rPr lang="en"/>
              <a:t>Step -3 </a:t>
            </a:r>
            <a:endParaRPr/>
          </a:p>
          <a:p>
            <a:pPr marL="0" lvl="0" indent="0" algn="l" rtl="0">
              <a:lnSpc>
                <a:spcPct val="100000"/>
              </a:lnSpc>
              <a:spcBef>
                <a:spcPts val="1600"/>
              </a:spcBef>
              <a:spcAft>
                <a:spcPts val="0"/>
              </a:spcAft>
              <a:buSzPts val="1400"/>
              <a:buNone/>
            </a:pPr>
            <a:r>
              <a:rPr lang="en"/>
              <a:t>We run proxy.py then the object of the class server is created by which we are able to access the methods of the class. The function server( ) triggers the proxy server. Now, the proxy checks if the requested website is blocked or not. For port 80 it will call HTTP() function and for port 443 it will call HTTPS() function. If the website is requested more than once, the proxy will automatically cache it. This whole process is displayed on terminal with current date and time.</a:t>
            </a:r>
            <a:endParaRPr/>
          </a:p>
          <a:p>
            <a:pPr marL="0" lvl="0" indent="0" algn="l" rtl="0">
              <a:lnSpc>
                <a:spcPct val="100000"/>
              </a:lnSpc>
              <a:spcBef>
                <a:spcPts val="1600"/>
              </a:spcBef>
              <a:spcAft>
                <a:spcPts val="1600"/>
              </a:spcAft>
              <a:buSzPts val="1400"/>
              <a:buNone/>
            </a:pPr>
            <a:endParaRPr/>
          </a:p>
        </p:txBody>
      </p:sp>
      <p:cxnSp>
        <p:nvCxnSpPr>
          <p:cNvPr id="207" name="Google Shape;207;p42"/>
          <p:cNvCxnSpPr/>
          <p:nvPr/>
        </p:nvCxnSpPr>
        <p:spPr>
          <a:xfrm>
            <a:off x="1026200" y="414022"/>
            <a:ext cx="2763000" cy="0"/>
          </a:xfrm>
          <a:prstGeom prst="straightConnector1">
            <a:avLst/>
          </a:prstGeom>
          <a:noFill/>
          <a:ln w="9525" cap="flat" cmpd="sng">
            <a:solidFill>
              <a:schemeClr val="accent1"/>
            </a:solidFill>
            <a:prstDash val="solid"/>
            <a:round/>
            <a:headEnd type="none" w="sm" len="sm"/>
            <a:tailEnd type="none" w="sm" len="sm"/>
          </a:ln>
          <a:effectLst>
            <a:outerShdw blurRad="57150" dist="19050" dir="5400000" algn="bl" rotWithShape="0">
              <a:srgbClr val="FFFFFF">
                <a:alpha val="49800"/>
              </a:srgbClr>
            </a:outerShdw>
          </a:effectLst>
        </p:spPr>
      </p:cxn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43"/>
          <p:cNvSpPr txBox="1">
            <a:spLocks noGrp="1"/>
          </p:cNvSpPr>
          <p:nvPr>
            <p:ph type="title"/>
          </p:nvPr>
        </p:nvSpPr>
        <p:spPr>
          <a:xfrm>
            <a:off x="938500" y="445025"/>
            <a:ext cx="5582700" cy="941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400"/>
              <a:buNone/>
            </a:pPr>
            <a:r>
              <a:rPr lang="en"/>
              <a:t>Results :</a:t>
            </a:r>
            <a:endParaRPr/>
          </a:p>
          <a:p>
            <a:pPr marL="0" lvl="0" indent="0" algn="l" rtl="0">
              <a:lnSpc>
                <a:spcPct val="100000"/>
              </a:lnSpc>
              <a:spcBef>
                <a:spcPts val="0"/>
              </a:spcBef>
              <a:spcAft>
                <a:spcPts val="0"/>
              </a:spcAft>
              <a:buSzPts val="2400"/>
              <a:buNone/>
            </a:pPr>
            <a:endParaRPr/>
          </a:p>
        </p:txBody>
      </p:sp>
      <p:cxnSp>
        <p:nvCxnSpPr>
          <p:cNvPr id="213" name="Google Shape;213;p43"/>
          <p:cNvCxnSpPr/>
          <p:nvPr/>
        </p:nvCxnSpPr>
        <p:spPr>
          <a:xfrm>
            <a:off x="1026200" y="414022"/>
            <a:ext cx="2763000" cy="0"/>
          </a:xfrm>
          <a:prstGeom prst="straightConnector1">
            <a:avLst/>
          </a:prstGeom>
          <a:noFill/>
          <a:ln w="9525" cap="flat" cmpd="sng">
            <a:solidFill>
              <a:schemeClr val="accent1"/>
            </a:solidFill>
            <a:prstDash val="solid"/>
            <a:round/>
            <a:headEnd type="none" w="sm" len="sm"/>
            <a:tailEnd type="none" w="sm" len="sm"/>
          </a:ln>
          <a:effectLst>
            <a:outerShdw blurRad="57150" dist="19050" dir="5400000" algn="bl" rotWithShape="0">
              <a:srgbClr val="FFFFFF">
                <a:alpha val="49800"/>
              </a:srgbClr>
            </a:outerShdw>
          </a:effectLst>
        </p:spPr>
      </p:cxnSp>
      <p:pic>
        <p:nvPicPr>
          <p:cNvPr id="214" name="Google Shape;214;p43"/>
          <p:cNvPicPr preferRelativeResize="0"/>
          <p:nvPr/>
        </p:nvPicPr>
        <p:blipFill rotWithShape="1">
          <a:blip r:embed="rId3">
            <a:alphaModFix/>
          </a:blip>
          <a:srcRect r="19250"/>
          <a:stretch/>
        </p:blipFill>
        <p:spPr>
          <a:xfrm>
            <a:off x="1089525" y="1583400"/>
            <a:ext cx="5035474" cy="3285325"/>
          </a:xfrm>
          <a:prstGeom prst="rect">
            <a:avLst/>
          </a:prstGeom>
          <a:noFill/>
          <a:ln>
            <a:noFill/>
          </a:ln>
        </p:spPr>
      </p:pic>
      <p:sp>
        <p:nvSpPr>
          <p:cNvPr id="215" name="Google Shape;215;p43"/>
          <p:cNvSpPr txBox="1"/>
          <p:nvPr/>
        </p:nvSpPr>
        <p:spPr>
          <a:xfrm>
            <a:off x="546650" y="1018750"/>
            <a:ext cx="2298300" cy="507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100">
                <a:solidFill>
                  <a:schemeClr val="accent1"/>
                </a:solidFill>
                <a:latin typeface="Montserrat"/>
                <a:ea typeface="Montserrat"/>
                <a:cs typeface="Montserrat"/>
                <a:sym typeface="Montserrat"/>
              </a:rPr>
              <a:t>Output:</a:t>
            </a:r>
            <a:endParaRPr sz="2100">
              <a:solidFill>
                <a:schemeClr val="accent1"/>
              </a:solidFill>
              <a:latin typeface="Montserrat"/>
              <a:ea typeface="Montserrat"/>
              <a:cs typeface="Montserrat"/>
              <a:sym typeface="Montserrat"/>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44"/>
          <p:cNvSpPr txBox="1">
            <a:spLocks noGrp="1"/>
          </p:cNvSpPr>
          <p:nvPr>
            <p:ph type="title"/>
          </p:nvPr>
        </p:nvSpPr>
        <p:spPr>
          <a:xfrm>
            <a:off x="938500" y="445025"/>
            <a:ext cx="5582700" cy="941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400"/>
              <a:buNone/>
            </a:pPr>
            <a:r>
              <a:rPr lang="en"/>
              <a:t>Results :</a:t>
            </a:r>
            <a:endParaRPr/>
          </a:p>
          <a:p>
            <a:pPr marL="0" lvl="0" indent="0" algn="l" rtl="0">
              <a:lnSpc>
                <a:spcPct val="100000"/>
              </a:lnSpc>
              <a:spcBef>
                <a:spcPts val="0"/>
              </a:spcBef>
              <a:spcAft>
                <a:spcPts val="0"/>
              </a:spcAft>
              <a:buSzPts val="2400"/>
              <a:buNone/>
            </a:pPr>
            <a:endParaRPr/>
          </a:p>
        </p:txBody>
      </p:sp>
      <p:cxnSp>
        <p:nvCxnSpPr>
          <p:cNvPr id="221" name="Google Shape;221;p44"/>
          <p:cNvCxnSpPr/>
          <p:nvPr/>
        </p:nvCxnSpPr>
        <p:spPr>
          <a:xfrm>
            <a:off x="1026200" y="414022"/>
            <a:ext cx="2763000" cy="0"/>
          </a:xfrm>
          <a:prstGeom prst="straightConnector1">
            <a:avLst/>
          </a:prstGeom>
          <a:noFill/>
          <a:ln w="9525" cap="flat" cmpd="sng">
            <a:solidFill>
              <a:schemeClr val="accent1"/>
            </a:solidFill>
            <a:prstDash val="solid"/>
            <a:round/>
            <a:headEnd type="none" w="sm" len="sm"/>
            <a:tailEnd type="none" w="sm" len="sm"/>
          </a:ln>
          <a:effectLst>
            <a:outerShdw blurRad="57150" dist="19050" dir="5400000" algn="bl" rotWithShape="0">
              <a:srgbClr val="FFFFFF">
                <a:alpha val="49800"/>
              </a:srgbClr>
            </a:outerShdw>
          </a:effectLst>
        </p:spPr>
      </p:cxnSp>
      <p:sp>
        <p:nvSpPr>
          <p:cNvPr id="222" name="Google Shape;222;p44"/>
          <p:cNvSpPr txBox="1"/>
          <p:nvPr/>
        </p:nvSpPr>
        <p:spPr>
          <a:xfrm>
            <a:off x="546650" y="1018750"/>
            <a:ext cx="2298300" cy="507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100">
                <a:solidFill>
                  <a:schemeClr val="accent1"/>
                </a:solidFill>
                <a:latin typeface="Montserrat"/>
                <a:ea typeface="Montserrat"/>
                <a:cs typeface="Montserrat"/>
                <a:sym typeface="Montserrat"/>
              </a:rPr>
              <a:t>Cache  :</a:t>
            </a:r>
            <a:endParaRPr sz="2100">
              <a:solidFill>
                <a:schemeClr val="accent1"/>
              </a:solidFill>
              <a:latin typeface="Montserrat"/>
              <a:ea typeface="Montserrat"/>
              <a:cs typeface="Montserrat"/>
              <a:sym typeface="Montserrat"/>
            </a:endParaRPr>
          </a:p>
        </p:txBody>
      </p:sp>
      <p:pic>
        <p:nvPicPr>
          <p:cNvPr id="223" name="Google Shape;223;p44"/>
          <p:cNvPicPr preferRelativeResize="0"/>
          <p:nvPr/>
        </p:nvPicPr>
        <p:blipFill>
          <a:blip r:embed="rId3">
            <a:alphaModFix/>
          </a:blip>
          <a:stretch>
            <a:fillRect/>
          </a:stretch>
        </p:blipFill>
        <p:spPr>
          <a:xfrm>
            <a:off x="140000" y="1526650"/>
            <a:ext cx="8022524" cy="1188775"/>
          </a:xfrm>
          <a:prstGeom prst="rect">
            <a:avLst/>
          </a:prstGeom>
          <a:noFill/>
          <a:ln>
            <a:noFill/>
          </a:ln>
        </p:spPr>
      </p:pic>
      <p:sp>
        <p:nvSpPr>
          <p:cNvPr id="224" name="Google Shape;224;p44"/>
          <p:cNvSpPr txBox="1"/>
          <p:nvPr/>
        </p:nvSpPr>
        <p:spPr>
          <a:xfrm>
            <a:off x="633625" y="2932050"/>
            <a:ext cx="13914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a:solidFill>
                  <a:schemeClr val="accent1"/>
                </a:solidFill>
                <a:latin typeface="Montserrat"/>
                <a:ea typeface="Montserrat"/>
                <a:cs typeface="Montserrat"/>
                <a:sym typeface="Montserrat"/>
              </a:rPr>
              <a:t>Log file :</a:t>
            </a:r>
            <a:endParaRPr sz="2000">
              <a:solidFill>
                <a:schemeClr val="accent1"/>
              </a:solidFill>
              <a:latin typeface="Montserrat"/>
              <a:ea typeface="Montserrat"/>
              <a:cs typeface="Montserrat"/>
              <a:sym typeface="Montserrat"/>
            </a:endParaRPr>
          </a:p>
        </p:txBody>
      </p:sp>
      <p:pic>
        <p:nvPicPr>
          <p:cNvPr id="225" name="Google Shape;225;p44"/>
          <p:cNvPicPr preferRelativeResize="0"/>
          <p:nvPr/>
        </p:nvPicPr>
        <p:blipFill>
          <a:blip r:embed="rId4">
            <a:alphaModFix/>
          </a:blip>
          <a:stretch>
            <a:fillRect/>
          </a:stretch>
        </p:blipFill>
        <p:spPr>
          <a:xfrm>
            <a:off x="140000" y="3541875"/>
            <a:ext cx="7331229" cy="745400"/>
          </a:xfrm>
          <a:prstGeom prst="rect">
            <a:avLst/>
          </a:prstGeom>
          <a:noFill/>
          <a:ln>
            <a:noFill/>
          </a:ln>
        </p:spPr>
      </p:pic>
    </p:spTree>
  </p:cSld>
  <p:clrMapOvr>
    <a:masterClrMapping/>
  </p:clrMapOvr>
</p:sld>
</file>

<file path=ppt/theme/theme1.xml><?xml version="1.0" encoding="utf-8"?>
<a:theme xmlns:a="http://schemas.openxmlformats.org/drawingml/2006/main" name="Futuristic Background by Slidesgo">
  <a:themeElements>
    <a:clrScheme name="Simple Light">
      <a:dk1>
        <a:srgbClr val="001633"/>
      </a:dk1>
      <a:lt1>
        <a:srgbClr val="FFFFFF"/>
      </a:lt1>
      <a:dk2>
        <a:srgbClr val="85D5E6"/>
      </a:dk2>
      <a:lt2>
        <a:srgbClr val="FFAB40"/>
      </a:lt2>
      <a:accent1>
        <a:srgbClr val="FFAB40"/>
      </a:accent1>
      <a:accent2>
        <a:srgbClr val="85D5E6"/>
      </a:accent2>
      <a:accent3>
        <a:srgbClr val="78909C"/>
      </a:accent3>
      <a:accent4>
        <a:srgbClr val="FFAB40"/>
      </a:accent4>
      <a:accent5>
        <a:srgbClr val="0097A7"/>
      </a:accent5>
      <a:accent6>
        <a:srgbClr val="001633"/>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TotalTime>
  <Words>821</Words>
  <Application>Microsoft Office PowerPoint</Application>
  <PresentationFormat>On-screen Show (16:9)</PresentationFormat>
  <Paragraphs>63</Paragraphs>
  <Slides>11</Slides>
  <Notes>11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vt:i4>
      </vt:variant>
    </vt:vector>
  </HeadingPairs>
  <TitlesOfParts>
    <vt:vector size="18" baseType="lpstr">
      <vt:lpstr>Montserrat ExtraBold</vt:lpstr>
      <vt:lpstr>Montserrat</vt:lpstr>
      <vt:lpstr>Times New Roman</vt:lpstr>
      <vt:lpstr>Trebuchet MS</vt:lpstr>
      <vt:lpstr>Arial</vt:lpstr>
      <vt:lpstr>Montserrat Medium</vt:lpstr>
      <vt:lpstr>Futuristic Background by Slidesgo</vt:lpstr>
      <vt:lpstr>PROXY  SERVER </vt:lpstr>
      <vt:lpstr>PROXY SERVER</vt:lpstr>
      <vt:lpstr>ADVANTAGES AND DISADVANTAGES OF PROXY SERVER</vt:lpstr>
      <vt:lpstr>SOCKET PROGRAMMING</vt:lpstr>
      <vt:lpstr>PowerPoint Presentation</vt:lpstr>
      <vt:lpstr>IMPLEMENTATION OF PROXY SERVER-</vt:lpstr>
      <vt:lpstr>IMPLEMENTATION OF PROXY SERVER-</vt:lpstr>
      <vt:lpstr>Results : </vt:lpstr>
      <vt:lpstr>Results : </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PROXY  SERVER </dc:title>
  <cp:lastModifiedBy>Abhinay Reddy</cp:lastModifiedBy>
  <cp:revision>2</cp:revision>
  <dcterms:modified xsi:type="dcterms:W3CDTF">2022-06-09T08:22:32Z</dcterms:modified>
</cp:coreProperties>
</file>